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8"/>
  </p:notesMasterIdLst>
  <p:handoutMasterIdLst>
    <p:handoutMasterId r:id="rId49"/>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321" r:id="rId39"/>
    <p:sldId id="322" r:id="rId40"/>
    <p:sldId id="323" r:id="rId41"/>
    <p:sldId id="324" r:id="rId42"/>
    <p:sldId id="288" r:id="rId43"/>
    <p:sldId id="289" r:id="rId44"/>
    <p:sldId id="320" r:id="rId45"/>
    <p:sldId id="274" r:id="rId46"/>
    <p:sldId id="329" r:id="rId47"/>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70" autoAdjust="0"/>
    <p:restoredTop sz="85174"/>
  </p:normalViewPr>
  <p:slideViewPr>
    <p:cSldViewPr snapToGrid="0" snapToObjects="1">
      <p:cViewPr varScale="1">
        <p:scale>
          <a:sx n="97" d="100"/>
          <a:sy n="97" d="100"/>
        </p:scale>
        <p:origin x="1248"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commentAuthors" Target="commentAuthors.xml"/><Relationship Id="rId55"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Ravi, Venkat Mohith" userId="53c81212-da51-4095-a6d5-0bd3d5542dce" providerId="ADAL" clId="{BDF00343-7115-4C6A-AB95-8B23F7BC3582}"/>
    <pc:docChg chg="undo custSel addSld delSld modSld">
      <pc:chgData name="Ravi, Venkat Mohith" userId="53c81212-da51-4095-a6d5-0bd3d5542dce" providerId="ADAL" clId="{BDF00343-7115-4C6A-AB95-8B23F7BC3582}" dt="2023-04-09T01:10:20.468" v="1841" actId="14100"/>
      <pc:docMkLst>
        <pc:docMk/>
      </pc:docMkLst>
      <pc:sldChg chg="modSp mod">
        <pc:chgData name="Ravi, Venkat Mohith" userId="53c81212-da51-4095-a6d5-0bd3d5542dce" providerId="ADAL" clId="{BDF00343-7115-4C6A-AB95-8B23F7BC3582}" dt="2023-04-09T00:29:28.782" v="1282" actId="20577"/>
        <pc:sldMkLst>
          <pc:docMk/>
          <pc:sldMk cId="1553432724" sldId="262"/>
        </pc:sldMkLst>
        <pc:spChg chg="mod">
          <ac:chgData name="Ravi, Venkat Mohith" userId="53c81212-da51-4095-a6d5-0bd3d5542dce" providerId="ADAL" clId="{BDF00343-7115-4C6A-AB95-8B23F7BC3582}" dt="2023-04-09T00:29:28.782" v="1282" actId="20577"/>
          <ac:spMkLst>
            <pc:docMk/>
            <pc:sldMk cId="1553432724" sldId="262"/>
            <ac:spMk id="7" creationId="{0BFEC426-B615-E549-83E5-140FD588BC64}"/>
          </ac:spMkLst>
        </pc:spChg>
      </pc:sldChg>
      <pc:sldChg chg="modSp mod">
        <pc:chgData name="Ravi, Venkat Mohith" userId="53c81212-da51-4095-a6d5-0bd3d5542dce" providerId="ADAL" clId="{BDF00343-7115-4C6A-AB95-8B23F7BC3582}" dt="2023-04-09T00:31:58.690" v="1283"/>
        <pc:sldMkLst>
          <pc:docMk/>
          <pc:sldMk cId="3288665831" sldId="263"/>
        </pc:sldMkLst>
        <pc:spChg chg="mod">
          <ac:chgData name="Ravi, Venkat Mohith" userId="53c81212-da51-4095-a6d5-0bd3d5542dce" providerId="ADAL" clId="{BDF00343-7115-4C6A-AB95-8B23F7BC3582}" dt="2023-04-09T00:31:58.690" v="1283"/>
          <ac:spMkLst>
            <pc:docMk/>
            <pc:sldMk cId="3288665831" sldId="263"/>
            <ac:spMk id="5" creationId="{1B07C49E-AFFC-EC46-8930-E4D428F5F943}"/>
          </ac:spMkLst>
        </pc:spChg>
      </pc:sldChg>
      <pc:sldChg chg="modSp mod">
        <pc:chgData name="Ravi, Venkat Mohith" userId="53c81212-da51-4095-a6d5-0bd3d5542dce" providerId="ADAL" clId="{BDF00343-7115-4C6A-AB95-8B23F7BC3582}" dt="2023-04-09T00:43:11.637" v="1448" actId="14100"/>
        <pc:sldMkLst>
          <pc:docMk/>
          <pc:sldMk cId="2987552906" sldId="264"/>
        </pc:sldMkLst>
        <pc:spChg chg="mod">
          <ac:chgData name="Ravi, Venkat Mohith" userId="53c81212-da51-4095-a6d5-0bd3d5542dce" providerId="ADAL" clId="{BDF00343-7115-4C6A-AB95-8B23F7BC3582}" dt="2023-04-09T00:43:11.637" v="1448" actId="14100"/>
          <ac:spMkLst>
            <pc:docMk/>
            <pc:sldMk cId="2987552906" sldId="264"/>
            <ac:spMk id="5" creationId="{1B07C49E-AFFC-EC46-8930-E4D428F5F943}"/>
          </ac:spMkLst>
        </pc:spChg>
      </pc:sldChg>
      <pc:sldChg chg="modSp mod">
        <pc:chgData name="Ravi, Venkat Mohith" userId="53c81212-da51-4095-a6d5-0bd3d5542dce" providerId="ADAL" clId="{BDF00343-7115-4C6A-AB95-8B23F7BC3582}" dt="2023-04-09T00:43:58.887" v="1455" actId="5793"/>
        <pc:sldMkLst>
          <pc:docMk/>
          <pc:sldMk cId="1578726356" sldId="265"/>
        </pc:sldMkLst>
        <pc:spChg chg="mod">
          <ac:chgData name="Ravi, Venkat Mohith" userId="53c81212-da51-4095-a6d5-0bd3d5542dce" providerId="ADAL" clId="{BDF00343-7115-4C6A-AB95-8B23F7BC3582}" dt="2023-04-09T00:43:58.887" v="1455" actId="5793"/>
          <ac:spMkLst>
            <pc:docMk/>
            <pc:sldMk cId="1578726356" sldId="265"/>
            <ac:spMk id="5" creationId="{1B07C49E-AFFC-EC46-8930-E4D428F5F943}"/>
          </ac:spMkLst>
        </pc:spChg>
      </pc:sldChg>
      <pc:sldChg chg="modSp mod">
        <pc:chgData name="Ravi, Venkat Mohith" userId="53c81212-da51-4095-a6d5-0bd3d5542dce" providerId="ADAL" clId="{BDF00343-7115-4C6A-AB95-8B23F7BC3582}" dt="2023-04-09T00:43:43.111" v="1453" actId="20577"/>
        <pc:sldMkLst>
          <pc:docMk/>
          <pc:sldMk cId="779971636" sldId="266"/>
        </pc:sldMkLst>
        <pc:spChg chg="mod">
          <ac:chgData name="Ravi, Venkat Mohith" userId="53c81212-da51-4095-a6d5-0bd3d5542dce" providerId="ADAL" clId="{BDF00343-7115-4C6A-AB95-8B23F7BC3582}" dt="2023-04-09T00:43:43.111" v="1453" actId="20577"/>
          <ac:spMkLst>
            <pc:docMk/>
            <pc:sldMk cId="779971636" sldId="266"/>
            <ac:spMk id="5" creationId="{1B07C49E-AFFC-EC46-8930-E4D428F5F943}"/>
          </ac:spMkLst>
        </pc:spChg>
      </pc:sldChg>
      <pc:sldChg chg="addSp delSp modSp mod">
        <pc:chgData name="Ravi, Venkat Mohith" userId="53c81212-da51-4095-a6d5-0bd3d5542dce" providerId="ADAL" clId="{BDF00343-7115-4C6A-AB95-8B23F7BC3582}" dt="2023-04-09T00:48:54.059" v="1495" actId="14100"/>
        <pc:sldMkLst>
          <pc:docMk/>
          <pc:sldMk cId="3865605948" sldId="269"/>
        </pc:sldMkLst>
        <pc:spChg chg="del mod">
          <ac:chgData name="Ravi, Venkat Mohith" userId="53c81212-da51-4095-a6d5-0bd3d5542dce" providerId="ADAL" clId="{BDF00343-7115-4C6A-AB95-8B23F7BC3582}" dt="2023-04-09T00:47:29.353" v="1488" actId="478"/>
          <ac:spMkLst>
            <pc:docMk/>
            <pc:sldMk cId="3865605948" sldId="269"/>
            <ac:spMk id="3" creationId="{373827F3-F386-AA4E-80ED-D86DEF8C158D}"/>
          </ac:spMkLst>
        </pc:spChg>
        <pc:spChg chg="add del mod">
          <ac:chgData name="Ravi, Venkat Mohith" userId="53c81212-da51-4095-a6d5-0bd3d5542dce" providerId="ADAL" clId="{BDF00343-7115-4C6A-AB95-8B23F7BC3582}" dt="2023-04-09T00:47:26.217" v="1487" actId="478"/>
          <ac:spMkLst>
            <pc:docMk/>
            <pc:sldMk cId="3865605948" sldId="269"/>
            <ac:spMk id="6" creationId="{7BABFED0-2FDA-4C44-A75F-85B13DF74A2C}"/>
          </ac:spMkLst>
        </pc:spChg>
        <pc:spChg chg="add mod">
          <ac:chgData name="Ravi, Venkat Mohith" userId="53c81212-da51-4095-a6d5-0bd3d5542dce" providerId="ADAL" clId="{BDF00343-7115-4C6A-AB95-8B23F7BC3582}" dt="2023-04-09T00:48:18.736" v="1491"/>
          <ac:spMkLst>
            <pc:docMk/>
            <pc:sldMk cId="3865605948" sldId="269"/>
            <ac:spMk id="7" creationId="{9F7F9F40-3C6B-45A1-B110-3F6C1371D465}"/>
          </ac:spMkLst>
        </pc:spChg>
        <pc:spChg chg="add mod">
          <ac:chgData name="Ravi, Venkat Mohith" userId="53c81212-da51-4095-a6d5-0bd3d5542dce" providerId="ADAL" clId="{BDF00343-7115-4C6A-AB95-8B23F7BC3582}" dt="2023-04-09T00:48:54.059" v="1495" actId="14100"/>
          <ac:spMkLst>
            <pc:docMk/>
            <pc:sldMk cId="3865605948" sldId="269"/>
            <ac:spMk id="8" creationId="{AABB4060-096F-4BE1-BB0A-2DFC7846A4A4}"/>
          </ac:spMkLst>
        </pc:spChg>
      </pc:sldChg>
      <pc:sldChg chg="addSp modSp mod">
        <pc:chgData name="Ravi, Venkat Mohith" userId="53c81212-da51-4095-a6d5-0bd3d5542dce" providerId="ADAL" clId="{BDF00343-7115-4C6A-AB95-8B23F7BC3582}" dt="2023-04-09T00:57:59.501" v="1539" actId="1076"/>
        <pc:sldMkLst>
          <pc:docMk/>
          <pc:sldMk cId="2727850971" sldId="270"/>
        </pc:sldMkLst>
        <pc:spChg chg="mod">
          <ac:chgData name="Ravi, Venkat Mohith" userId="53c81212-da51-4095-a6d5-0bd3d5542dce" providerId="ADAL" clId="{BDF00343-7115-4C6A-AB95-8B23F7BC3582}" dt="2023-04-09T00:52:34.472" v="1532" actId="123"/>
          <ac:spMkLst>
            <pc:docMk/>
            <pc:sldMk cId="2727850971" sldId="270"/>
            <ac:spMk id="5" creationId="{1B07C49E-AFFC-EC46-8930-E4D428F5F943}"/>
          </ac:spMkLst>
        </pc:spChg>
        <pc:spChg chg="add mod">
          <ac:chgData name="Ravi, Venkat Mohith" userId="53c81212-da51-4095-a6d5-0bd3d5542dce" providerId="ADAL" clId="{BDF00343-7115-4C6A-AB95-8B23F7BC3582}" dt="2023-04-09T00:57:59.501" v="1539" actId="1076"/>
          <ac:spMkLst>
            <pc:docMk/>
            <pc:sldMk cId="2727850971" sldId="270"/>
            <ac:spMk id="6" creationId="{6BA848E2-91E3-43AD-8ED0-A509B98927CE}"/>
          </ac:spMkLst>
        </pc:spChg>
      </pc:sldChg>
      <pc:sldChg chg="add del">
        <pc:chgData name="Ravi, Venkat Mohith" userId="53c81212-da51-4095-a6d5-0bd3d5542dce" providerId="ADAL" clId="{BDF00343-7115-4C6A-AB95-8B23F7BC3582}" dt="2023-04-09T00:47:45.356" v="1490"/>
        <pc:sldMkLst>
          <pc:docMk/>
          <pc:sldMk cId="0" sldId="273"/>
        </pc:sldMkLst>
      </pc:sldChg>
      <pc:sldChg chg="modSp mod">
        <pc:chgData name="Ravi, Venkat Mohith" userId="53c81212-da51-4095-a6d5-0bd3d5542dce" providerId="ADAL" clId="{BDF00343-7115-4C6A-AB95-8B23F7BC3582}" dt="2023-04-09T01:04:28.068" v="1602" actId="27636"/>
        <pc:sldMkLst>
          <pc:docMk/>
          <pc:sldMk cId="1630123617" sldId="274"/>
        </pc:sldMkLst>
        <pc:spChg chg="mod">
          <ac:chgData name="Ravi, Venkat Mohith" userId="53c81212-da51-4095-a6d5-0bd3d5542dce" providerId="ADAL" clId="{BDF00343-7115-4C6A-AB95-8B23F7BC3582}" dt="2023-04-09T01:04:28.068" v="1602" actId="27636"/>
          <ac:spMkLst>
            <pc:docMk/>
            <pc:sldMk cId="1630123617" sldId="274"/>
            <ac:spMk id="5" creationId="{28684E62-A9F8-4E7A-AB01-78893062A1B4}"/>
          </ac:spMkLst>
        </pc:spChg>
      </pc:sldChg>
      <pc:sldChg chg="modSp mod">
        <pc:chgData name="Ravi, Venkat Mohith" userId="53c81212-da51-4095-a6d5-0bd3d5542dce" providerId="ADAL" clId="{BDF00343-7115-4C6A-AB95-8B23F7BC3582}" dt="2023-04-09T00:44:20.072" v="1458" actId="20577"/>
        <pc:sldMkLst>
          <pc:docMk/>
          <pc:sldMk cId="148114319" sldId="276"/>
        </pc:sldMkLst>
        <pc:spChg chg="mod">
          <ac:chgData name="Ravi, Venkat Mohith" userId="53c81212-da51-4095-a6d5-0bd3d5542dce" providerId="ADAL" clId="{BDF00343-7115-4C6A-AB95-8B23F7BC3582}" dt="2023-04-09T00:44:20.072" v="1458" actId="20577"/>
          <ac:spMkLst>
            <pc:docMk/>
            <pc:sldMk cId="148114319" sldId="276"/>
            <ac:spMk id="5" creationId="{1B07C49E-AFFC-EC46-8930-E4D428F5F943}"/>
          </ac:spMkLst>
        </pc:spChg>
      </pc:sldChg>
      <pc:sldChg chg="addSp modSp mod">
        <pc:chgData name="Ravi, Venkat Mohith" userId="53c81212-da51-4095-a6d5-0bd3d5542dce" providerId="ADAL" clId="{BDF00343-7115-4C6A-AB95-8B23F7BC3582}" dt="2023-04-09T00:46:47.881" v="1482" actId="20577"/>
        <pc:sldMkLst>
          <pc:docMk/>
          <pc:sldMk cId="321008965" sldId="277"/>
        </pc:sldMkLst>
        <pc:spChg chg="mod">
          <ac:chgData name="Ravi, Venkat Mohith" userId="53c81212-da51-4095-a6d5-0bd3d5542dce" providerId="ADAL" clId="{BDF00343-7115-4C6A-AB95-8B23F7BC3582}" dt="2023-04-09T00:46:14.187" v="1469" actId="20577"/>
          <ac:spMkLst>
            <pc:docMk/>
            <pc:sldMk cId="321008965" sldId="277"/>
            <ac:spMk id="8" creationId="{C7B9C153-C85C-3240-8E7E-523FBC004564}"/>
          </ac:spMkLst>
        </pc:spChg>
        <pc:spChg chg="add mod">
          <ac:chgData name="Ravi, Venkat Mohith" userId="53c81212-da51-4095-a6d5-0bd3d5542dce" providerId="ADAL" clId="{BDF00343-7115-4C6A-AB95-8B23F7BC3582}" dt="2023-04-09T00:46:47.881" v="1482" actId="20577"/>
          <ac:spMkLst>
            <pc:docMk/>
            <pc:sldMk cId="321008965" sldId="277"/>
            <ac:spMk id="9" creationId="{494AB9B2-E49D-4B39-AD65-43B749147FEC}"/>
          </ac:spMkLst>
        </pc:spChg>
        <pc:picChg chg="add mod">
          <ac:chgData name="Ravi, Venkat Mohith" userId="53c81212-da51-4095-a6d5-0bd3d5542dce" providerId="ADAL" clId="{BDF00343-7115-4C6A-AB95-8B23F7BC3582}" dt="2023-04-09T00:46:23.887" v="1472" actId="14100"/>
          <ac:picMkLst>
            <pc:docMk/>
            <pc:sldMk cId="321008965" sldId="277"/>
            <ac:picMk id="5" creationId="{9E96CE5F-3691-49A5-B51B-399CD3E27871}"/>
          </ac:picMkLst>
        </pc:picChg>
      </pc:sldChg>
      <pc:sldChg chg="addSp delSp modSp mod">
        <pc:chgData name="Ravi, Venkat Mohith" userId="53c81212-da51-4095-a6d5-0bd3d5542dce" providerId="ADAL" clId="{BDF00343-7115-4C6A-AB95-8B23F7BC3582}" dt="2023-04-09T01:07:26.497" v="1634" actId="14100"/>
        <pc:sldMkLst>
          <pc:docMk/>
          <pc:sldMk cId="2459446073" sldId="289"/>
        </pc:sldMkLst>
        <pc:spChg chg="del mod">
          <ac:chgData name="Ravi, Venkat Mohith" userId="53c81212-da51-4095-a6d5-0bd3d5542dce" providerId="ADAL" clId="{BDF00343-7115-4C6A-AB95-8B23F7BC3582}" dt="2023-04-09T01:06:44.961" v="1621" actId="478"/>
          <ac:spMkLst>
            <pc:docMk/>
            <pc:sldMk cId="2459446073" sldId="289"/>
            <ac:spMk id="5" creationId="{1B07C49E-AFFC-EC46-8930-E4D428F5F943}"/>
          </ac:spMkLst>
        </pc:spChg>
        <pc:spChg chg="add mod">
          <ac:chgData name="Ravi, Venkat Mohith" userId="53c81212-da51-4095-a6d5-0bd3d5542dce" providerId="ADAL" clId="{BDF00343-7115-4C6A-AB95-8B23F7BC3582}" dt="2023-04-09T01:07:23.713" v="1633" actId="1076"/>
          <ac:spMkLst>
            <pc:docMk/>
            <pc:sldMk cId="2459446073" sldId="289"/>
            <ac:spMk id="7" creationId="{ED50FA19-7404-4819-A7FD-ADCA781C5E9D}"/>
          </ac:spMkLst>
        </pc:spChg>
        <pc:picChg chg="add mod">
          <ac:chgData name="Ravi, Venkat Mohith" userId="53c81212-da51-4095-a6d5-0bd3d5542dce" providerId="ADAL" clId="{BDF00343-7115-4C6A-AB95-8B23F7BC3582}" dt="2023-04-09T01:07:26.497" v="1634" actId="14100"/>
          <ac:picMkLst>
            <pc:docMk/>
            <pc:sldMk cId="2459446073" sldId="289"/>
            <ac:picMk id="3" creationId="{DB004963-BC4C-4E74-9461-6C216F5F0E73}"/>
          </ac:picMkLst>
        </pc:picChg>
      </pc:sldChg>
      <pc:sldChg chg="addSp modSp mod">
        <pc:chgData name="Ravi, Venkat Mohith" userId="53c81212-da51-4095-a6d5-0bd3d5542dce" providerId="ADAL" clId="{BDF00343-7115-4C6A-AB95-8B23F7BC3582}" dt="2023-04-09T00:45:59.289" v="1468" actId="207"/>
        <pc:sldMkLst>
          <pc:docMk/>
          <pc:sldMk cId="1813711241" sldId="293"/>
        </pc:sldMkLst>
        <pc:spChg chg="mod">
          <ac:chgData name="Ravi, Venkat Mohith" userId="53c81212-da51-4095-a6d5-0bd3d5542dce" providerId="ADAL" clId="{BDF00343-7115-4C6A-AB95-8B23F7BC3582}" dt="2023-04-09T00:45:48.139" v="1466" actId="20577"/>
          <ac:spMkLst>
            <pc:docMk/>
            <pc:sldMk cId="1813711241" sldId="293"/>
            <ac:spMk id="5" creationId="{1B07C49E-AFFC-EC46-8930-E4D428F5F943}"/>
          </ac:spMkLst>
        </pc:spChg>
        <pc:spChg chg="mod">
          <ac:chgData name="Ravi, Venkat Mohith" userId="53c81212-da51-4095-a6d5-0bd3d5542dce" providerId="ADAL" clId="{BDF00343-7115-4C6A-AB95-8B23F7BC3582}" dt="2023-04-09T00:45:59.289" v="1468" actId="207"/>
          <ac:spMkLst>
            <pc:docMk/>
            <pc:sldMk cId="1813711241" sldId="293"/>
            <ac:spMk id="7" creationId="{39EAE5B8-4FFF-460E-BC29-29F15478B1CF}"/>
          </ac:spMkLst>
        </pc:spChg>
        <pc:spChg chg="mod">
          <ac:chgData name="Ravi, Venkat Mohith" userId="53c81212-da51-4095-a6d5-0bd3d5542dce" providerId="ADAL" clId="{BDF00343-7115-4C6A-AB95-8B23F7BC3582}" dt="2023-04-09T00:45:59.289" v="1468" actId="207"/>
          <ac:spMkLst>
            <pc:docMk/>
            <pc:sldMk cId="1813711241" sldId="293"/>
            <ac:spMk id="8" creationId="{E461A2E3-D9E3-4103-A52C-7854CBA81DDF}"/>
          </ac:spMkLst>
        </pc:spChg>
        <pc:spChg chg="mod">
          <ac:chgData name="Ravi, Venkat Mohith" userId="53c81212-da51-4095-a6d5-0bd3d5542dce" providerId="ADAL" clId="{BDF00343-7115-4C6A-AB95-8B23F7BC3582}" dt="2023-04-09T00:45:59.289" v="1468" actId="207"/>
          <ac:spMkLst>
            <pc:docMk/>
            <pc:sldMk cId="1813711241" sldId="293"/>
            <ac:spMk id="9" creationId="{EB782DD8-221E-4A22-A050-1EA8CAC03CD3}"/>
          </ac:spMkLst>
        </pc:spChg>
        <pc:spChg chg="add mod">
          <ac:chgData name="Ravi, Venkat Mohith" userId="53c81212-da51-4095-a6d5-0bd3d5542dce" providerId="ADAL" clId="{BDF00343-7115-4C6A-AB95-8B23F7BC3582}" dt="2023-04-09T00:45:59.289" v="1468" actId="207"/>
          <ac:spMkLst>
            <pc:docMk/>
            <pc:sldMk cId="1813711241" sldId="293"/>
            <ac:spMk id="10" creationId="{558D0F4C-6FC8-4B77-B8BC-C8858DE2014F}"/>
          </ac:spMkLst>
        </pc:spChg>
        <pc:spChg chg="add mod">
          <ac:chgData name="Ravi, Venkat Mohith" userId="53c81212-da51-4095-a6d5-0bd3d5542dce" providerId="ADAL" clId="{BDF00343-7115-4C6A-AB95-8B23F7BC3582}" dt="2023-04-09T00:45:59.289" v="1468" actId="207"/>
          <ac:spMkLst>
            <pc:docMk/>
            <pc:sldMk cId="1813711241" sldId="293"/>
            <ac:spMk id="11" creationId="{C8F6B911-56BB-4DA0-9731-314C952582B1}"/>
          </ac:spMkLst>
        </pc:spChg>
        <pc:spChg chg="mod">
          <ac:chgData name="Ravi, Venkat Mohith" userId="53c81212-da51-4095-a6d5-0bd3d5542dce" providerId="ADAL" clId="{BDF00343-7115-4C6A-AB95-8B23F7BC3582}" dt="2023-04-09T00:45:59.289" v="1468" actId="207"/>
          <ac:spMkLst>
            <pc:docMk/>
            <pc:sldMk cId="1813711241" sldId="293"/>
            <ac:spMk id="13" creationId="{20999A02-EDA0-40C6-9651-FB70E3EF5EE7}"/>
          </ac:spMkLst>
        </pc:spChg>
        <pc:spChg chg="mod">
          <ac:chgData name="Ravi, Venkat Mohith" userId="53c81212-da51-4095-a6d5-0bd3d5542dce" providerId="ADAL" clId="{BDF00343-7115-4C6A-AB95-8B23F7BC3582}" dt="2023-04-09T00:45:59.289" v="1468" actId="207"/>
          <ac:spMkLst>
            <pc:docMk/>
            <pc:sldMk cId="1813711241" sldId="293"/>
            <ac:spMk id="14" creationId="{324735FE-7171-4B0E-BEA2-7E54FB1738FF}"/>
          </ac:spMkLst>
        </pc:spChg>
        <pc:spChg chg="mod">
          <ac:chgData name="Ravi, Venkat Mohith" userId="53c81212-da51-4095-a6d5-0bd3d5542dce" providerId="ADAL" clId="{BDF00343-7115-4C6A-AB95-8B23F7BC3582}" dt="2023-04-09T00:45:59.289" v="1468" actId="207"/>
          <ac:spMkLst>
            <pc:docMk/>
            <pc:sldMk cId="1813711241" sldId="293"/>
            <ac:spMk id="15" creationId="{C8398F62-7F7B-4B4C-9C3A-C85577444688}"/>
          </ac:spMkLst>
        </pc:spChg>
        <pc:spChg chg="add mod">
          <ac:chgData name="Ravi, Venkat Mohith" userId="53c81212-da51-4095-a6d5-0bd3d5542dce" providerId="ADAL" clId="{BDF00343-7115-4C6A-AB95-8B23F7BC3582}" dt="2023-04-09T00:45:59.289" v="1468" actId="207"/>
          <ac:spMkLst>
            <pc:docMk/>
            <pc:sldMk cId="1813711241" sldId="293"/>
            <ac:spMk id="16" creationId="{7F5C1860-39A0-4277-B014-EA46D5CB0A9F}"/>
          </ac:spMkLst>
        </pc:spChg>
        <pc:spChg chg="add mod">
          <ac:chgData name="Ravi, Venkat Mohith" userId="53c81212-da51-4095-a6d5-0bd3d5542dce" providerId="ADAL" clId="{BDF00343-7115-4C6A-AB95-8B23F7BC3582}" dt="2023-04-09T00:45:59.289" v="1468" actId="207"/>
          <ac:spMkLst>
            <pc:docMk/>
            <pc:sldMk cId="1813711241" sldId="293"/>
            <ac:spMk id="17" creationId="{CB36C61A-C454-413C-A778-24503EE21929}"/>
          </ac:spMkLst>
        </pc:spChg>
        <pc:spChg chg="add mod">
          <ac:chgData name="Ravi, Venkat Mohith" userId="53c81212-da51-4095-a6d5-0bd3d5542dce" providerId="ADAL" clId="{BDF00343-7115-4C6A-AB95-8B23F7BC3582}" dt="2023-04-09T00:45:59.289" v="1468" actId="207"/>
          <ac:spMkLst>
            <pc:docMk/>
            <pc:sldMk cId="1813711241" sldId="293"/>
            <ac:spMk id="18" creationId="{79A8F9B3-781F-406F-9C0D-2ABC59E8E303}"/>
          </ac:spMkLst>
        </pc:spChg>
        <pc:spChg chg="mod">
          <ac:chgData name="Ravi, Venkat Mohith" userId="53c81212-da51-4095-a6d5-0bd3d5542dce" providerId="ADAL" clId="{BDF00343-7115-4C6A-AB95-8B23F7BC3582}" dt="2023-04-09T00:45:59.289" v="1468" actId="207"/>
          <ac:spMkLst>
            <pc:docMk/>
            <pc:sldMk cId="1813711241" sldId="293"/>
            <ac:spMk id="20" creationId="{6216D842-DC66-4868-95E3-83F4D5577BE5}"/>
          </ac:spMkLst>
        </pc:spChg>
        <pc:spChg chg="mod">
          <ac:chgData name="Ravi, Venkat Mohith" userId="53c81212-da51-4095-a6d5-0bd3d5542dce" providerId="ADAL" clId="{BDF00343-7115-4C6A-AB95-8B23F7BC3582}" dt="2023-04-09T00:45:59.289" v="1468" actId="207"/>
          <ac:spMkLst>
            <pc:docMk/>
            <pc:sldMk cId="1813711241" sldId="293"/>
            <ac:spMk id="21" creationId="{7B719175-7EBB-4D16-8FD5-6B7E4E4A8511}"/>
          </ac:spMkLst>
        </pc:spChg>
        <pc:spChg chg="mod">
          <ac:chgData name="Ravi, Venkat Mohith" userId="53c81212-da51-4095-a6d5-0bd3d5542dce" providerId="ADAL" clId="{BDF00343-7115-4C6A-AB95-8B23F7BC3582}" dt="2023-04-09T00:45:59.289" v="1468" actId="207"/>
          <ac:spMkLst>
            <pc:docMk/>
            <pc:sldMk cId="1813711241" sldId="293"/>
            <ac:spMk id="22" creationId="{5272FF33-ABFF-4B72-8BBC-940F59FA240D}"/>
          </ac:spMkLst>
        </pc:spChg>
        <pc:spChg chg="add mod">
          <ac:chgData name="Ravi, Venkat Mohith" userId="53c81212-da51-4095-a6d5-0bd3d5542dce" providerId="ADAL" clId="{BDF00343-7115-4C6A-AB95-8B23F7BC3582}" dt="2023-04-09T00:45:59.289" v="1468" actId="207"/>
          <ac:spMkLst>
            <pc:docMk/>
            <pc:sldMk cId="1813711241" sldId="293"/>
            <ac:spMk id="23" creationId="{94FCEE5D-B643-4A43-881F-90AA7901D195}"/>
          </ac:spMkLst>
        </pc:spChg>
        <pc:spChg chg="add mod">
          <ac:chgData name="Ravi, Venkat Mohith" userId="53c81212-da51-4095-a6d5-0bd3d5542dce" providerId="ADAL" clId="{BDF00343-7115-4C6A-AB95-8B23F7BC3582}" dt="2023-04-09T00:45:59.289" v="1468" actId="207"/>
          <ac:spMkLst>
            <pc:docMk/>
            <pc:sldMk cId="1813711241" sldId="293"/>
            <ac:spMk id="24" creationId="{8CD88973-D218-4D58-9DC3-923BAD338D63}"/>
          </ac:spMkLst>
        </pc:spChg>
        <pc:spChg chg="mod">
          <ac:chgData name="Ravi, Venkat Mohith" userId="53c81212-da51-4095-a6d5-0bd3d5542dce" providerId="ADAL" clId="{BDF00343-7115-4C6A-AB95-8B23F7BC3582}" dt="2023-04-09T00:45:59.289" v="1468" actId="207"/>
          <ac:spMkLst>
            <pc:docMk/>
            <pc:sldMk cId="1813711241" sldId="293"/>
            <ac:spMk id="26" creationId="{A136A39A-26C8-4401-9591-675E8103B40D}"/>
          </ac:spMkLst>
        </pc:spChg>
        <pc:spChg chg="mod">
          <ac:chgData name="Ravi, Venkat Mohith" userId="53c81212-da51-4095-a6d5-0bd3d5542dce" providerId="ADAL" clId="{BDF00343-7115-4C6A-AB95-8B23F7BC3582}" dt="2023-04-09T00:45:59.289" v="1468" actId="207"/>
          <ac:spMkLst>
            <pc:docMk/>
            <pc:sldMk cId="1813711241" sldId="293"/>
            <ac:spMk id="27" creationId="{145A6425-7E1B-481F-B786-383ED1DF022C}"/>
          </ac:spMkLst>
        </pc:spChg>
        <pc:spChg chg="mod">
          <ac:chgData name="Ravi, Venkat Mohith" userId="53c81212-da51-4095-a6d5-0bd3d5542dce" providerId="ADAL" clId="{BDF00343-7115-4C6A-AB95-8B23F7BC3582}" dt="2023-04-09T00:45:59.289" v="1468" actId="207"/>
          <ac:spMkLst>
            <pc:docMk/>
            <pc:sldMk cId="1813711241" sldId="293"/>
            <ac:spMk id="28" creationId="{BAF1A5B1-21F3-4BCB-9D9E-26190F471B34}"/>
          </ac:spMkLst>
        </pc:spChg>
        <pc:spChg chg="add mod">
          <ac:chgData name="Ravi, Venkat Mohith" userId="53c81212-da51-4095-a6d5-0bd3d5542dce" providerId="ADAL" clId="{BDF00343-7115-4C6A-AB95-8B23F7BC3582}" dt="2023-04-09T00:45:59.289" v="1468" actId="207"/>
          <ac:spMkLst>
            <pc:docMk/>
            <pc:sldMk cId="1813711241" sldId="293"/>
            <ac:spMk id="29" creationId="{293882EC-6F5D-4D4F-8EC4-6E4932BC8691}"/>
          </ac:spMkLst>
        </pc:spChg>
        <pc:spChg chg="add mod">
          <ac:chgData name="Ravi, Venkat Mohith" userId="53c81212-da51-4095-a6d5-0bd3d5542dce" providerId="ADAL" clId="{BDF00343-7115-4C6A-AB95-8B23F7BC3582}" dt="2023-04-09T00:45:59.289" v="1468" actId="207"/>
          <ac:spMkLst>
            <pc:docMk/>
            <pc:sldMk cId="1813711241" sldId="293"/>
            <ac:spMk id="30" creationId="{B5DE98C1-5DD9-4FBD-8081-BE7D604F85EA}"/>
          </ac:spMkLst>
        </pc:spChg>
        <pc:spChg chg="mod">
          <ac:chgData name="Ravi, Venkat Mohith" userId="53c81212-da51-4095-a6d5-0bd3d5542dce" providerId="ADAL" clId="{BDF00343-7115-4C6A-AB95-8B23F7BC3582}" dt="2023-04-09T00:45:59.289" v="1468" actId="207"/>
          <ac:spMkLst>
            <pc:docMk/>
            <pc:sldMk cId="1813711241" sldId="293"/>
            <ac:spMk id="32" creationId="{786254CA-BE61-457B-AA5C-106DA99AFE21}"/>
          </ac:spMkLst>
        </pc:spChg>
        <pc:spChg chg="mod">
          <ac:chgData name="Ravi, Venkat Mohith" userId="53c81212-da51-4095-a6d5-0bd3d5542dce" providerId="ADAL" clId="{BDF00343-7115-4C6A-AB95-8B23F7BC3582}" dt="2023-04-09T00:45:59.289" v="1468" actId="207"/>
          <ac:spMkLst>
            <pc:docMk/>
            <pc:sldMk cId="1813711241" sldId="293"/>
            <ac:spMk id="33" creationId="{7770CB2F-171A-4F97-89D6-BAD4C494AFD7}"/>
          </ac:spMkLst>
        </pc:spChg>
        <pc:spChg chg="mod">
          <ac:chgData name="Ravi, Venkat Mohith" userId="53c81212-da51-4095-a6d5-0bd3d5542dce" providerId="ADAL" clId="{BDF00343-7115-4C6A-AB95-8B23F7BC3582}" dt="2023-04-09T00:45:59.289" v="1468" actId="207"/>
          <ac:spMkLst>
            <pc:docMk/>
            <pc:sldMk cId="1813711241" sldId="293"/>
            <ac:spMk id="34" creationId="{7AE531E5-F375-475E-B58D-C1D772882D79}"/>
          </ac:spMkLst>
        </pc:spChg>
        <pc:spChg chg="add mod">
          <ac:chgData name="Ravi, Venkat Mohith" userId="53c81212-da51-4095-a6d5-0bd3d5542dce" providerId="ADAL" clId="{BDF00343-7115-4C6A-AB95-8B23F7BC3582}" dt="2023-04-09T00:45:59.289" v="1468" actId="207"/>
          <ac:spMkLst>
            <pc:docMk/>
            <pc:sldMk cId="1813711241" sldId="293"/>
            <ac:spMk id="35" creationId="{6AF72C27-C932-4A9A-B912-61DF9CE04D95}"/>
          </ac:spMkLst>
        </pc:spChg>
        <pc:spChg chg="add mod">
          <ac:chgData name="Ravi, Venkat Mohith" userId="53c81212-da51-4095-a6d5-0bd3d5542dce" providerId="ADAL" clId="{BDF00343-7115-4C6A-AB95-8B23F7BC3582}" dt="2023-04-09T00:45:59.289" v="1468" actId="207"/>
          <ac:spMkLst>
            <pc:docMk/>
            <pc:sldMk cId="1813711241" sldId="293"/>
            <ac:spMk id="36" creationId="{715C104F-BDE6-4D8D-BCBC-DE775E298A64}"/>
          </ac:spMkLst>
        </pc:spChg>
        <pc:spChg chg="add mod">
          <ac:chgData name="Ravi, Venkat Mohith" userId="53c81212-da51-4095-a6d5-0bd3d5542dce" providerId="ADAL" clId="{BDF00343-7115-4C6A-AB95-8B23F7BC3582}" dt="2023-04-09T00:45:59.289" v="1468" actId="207"/>
          <ac:spMkLst>
            <pc:docMk/>
            <pc:sldMk cId="1813711241" sldId="293"/>
            <ac:spMk id="37" creationId="{ECD90C9D-270F-4210-9FE2-47A78D8E8736}"/>
          </ac:spMkLst>
        </pc:spChg>
        <pc:spChg chg="add mod">
          <ac:chgData name="Ravi, Venkat Mohith" userId="53c81212-da51-4095-a6d5-0bd3d5542dce" providerId="ADAL" clId="{BDF00343-7115-4C6A-AB95-8B23F7BC3582}" dt="2023-04-09T00:45:59.289" v="1468" actId="207"/>
          <ac:spMkLst>
            <pc:docMk/>
            <pc:sldMk cId="1813711241" sldId="293"/>
            <ac:spMk id="38" creationId="{C440A795-5EEF-4CD4-826E-A2FCC731406C}"/>
          </ac:spMkLst>
        </pc:spChg>
        <pc:spChg chg="mod">
          <ac:chgData name="Ravi, Venkat Mohith" userId="53c81212-da51-4095-a6d5-0bd3d5542dce" providerId="ADAL" clId="{BDF00343-7115-4C6A-AB95-8B23F7BC3582}" dt="2023-04-09T00:45:59.289" v="1468" actId="207"/>
          <ac:spMkLst>
            <pc:docMk/>
            <pc:sldMk cId="1813711241" sldId="293"/>
            <ac:spMk id="40" creationId="{5F389C6E-FC61-49C6-94C9-A7D15AE7159D}"/>
          </ac:spMkLst>
        </pc:spChg>
        <pc:spChg chg="mod">
          <ac:chgData name="Ravi, Venkat Mohith" userId="53c81212-da51-4095-a6d5-0bd3d5542dce" providerId="ADAL" clId="{BDF00343-7115-4C6A-AB95-8B23F7BC3582}" dt="2023-04-09T00:45:59.289" v="1468" actId="207"/>
          <ac:spMkLst>
            <pc:docMk/>
            <pc:sldMk cId="1813711241" sldId="293"/>
            <ac:spMk id="41" creationId="{57ACA7A2-CD1D-494F-91C4-0039E5C31ACC}"/>
          </ac:spMkLst>
        </pc:spChg>
        <pc:spChg chg="mod">
          <ac:chgData name="Ravi, Venkat Mohith" userId="53c81212-da51-4095-a6d5-0bd3d5542dce" providerId="ADAL" clId="{BDF00343-7115-4C6A-AB95-8B23F7BC3582}" dt="2023-04-09T00:45:59.289" v="1468" actId="207"/>
          <ac:spMkLst>
            <pc:docMk/>
            <pc:sldMk cId="1813711241" sldId="293"/>
            <ac:spMk id="42" creationId="{49587B5D-68CB-4644-9BD1-AE9F42B2392A}"/>
          </ac:spMkLst>
        </pc:spChg>
        <pc:spChg chg="add mod">
          <ac:chgData name="Ravi, Venkat Mohith" userId="53c81212-da51-4095-a6d5-0bd3d5542dce" providerId="ADAL" clId="{BDF00343-7115-4C6A-AB95-8B23F7BC3582}" dt="2023-04-09T00:45:59.289" v="1468" actId="207"/>
          <ac:spMkLst>
            <pc:docMk/>
            <pc:sldMk cId="1813711241" sldId="293"/>
            <ac:spMk id="43" creationId="{796CDB52-6DE4-4788-9250-21C8F9774F14}"/>
          </ac:spMkLst>
        </pc:spChg>
        <pc:spChg chg="add mod">
          <ac:chgData name="Ravi, Venkat Mohith" userId="53c81212-da51-4095-a6d5-0bd3d5542dce" providerId="ADAL" clId="{BDF00343-7115-4C6A-AB95-8B23F7BC3582}" dt="2023-04-09T00:45:59.289" v="1468" actId="207"/>
          <ac:spMkLst>
            <pc:docMk/>
            <pc:sldMk cId="1813711241" sldId="293"/>
            <ac:spMk id="44" creationId="{240F3148-6F0E-4ACB-A175-409813E62845}"/>
          </ac:spMkLst>
        </pc:spChg>
        <pc:spChg chg="mod">
          <ac:chgData name="Ravi, Venkat Mohith" userId="53c81212-da51-4095-a6d5-0bd3d5542dce" providerId="ADAL" clId="{BDF00343-7115-4C6A-AB95-8B23F7BC3582}" dt="2023-04-09T00:45:59.289" v="1468" actId="207"/>
          <ac:spMkLst>
            <pc:docMk/>
            <pc:sldMk cId="1813711241" sldId="293"/>
            <ac:spMk id="46" creationId="{746492CA-A950-4D19-9AA5-E2B9592A0E1B}"/>
          </ac:spMkLst>
        </pc:spChg>
        <pc:spChg chg="mod">
          <ac:chgData name="Ravi, Venkat Mohith" userId="53c81212-da51-4095-a6d5-0bd3d5542dce" providerId="ADAL" clId="{BDF00343-7115-4C6A-AB95-8B23F7BC3582}" dt="2023-04-09T00:45:59.289" v="1468" actId="207"/>
          <ac:spMkLst>
            <pc:docMk/>
            <pc:sldMk cId="1813711241" sldId="293"/>
            <ac:spMk id="47" creationId="{82B72CBD-FC15-4671-9F4C-8B7023110DE0}"/>
          </ac:spMkLst>
        </pc:spChg>
        <pc:spChg chg="mod">
          <ac:chgData name="Ravi, Venkat Mohith" userId="53c81212-da51-4095-a6d5-0bd3d5542dce" providerId="ADAL" clId="{BDF00343-7115-4C6A-AB95-8B23F7BC3582}" dt="2023-04-09T00:45:59.289" v="1468" actId="207"/>
          <ac:spMkLst>
            <pc:docMk/>
            <pc:sldMk cId="1813711241" sldId="293"/>
            <ac:spMk id="48" creationId="{27769E68-29F4-4C6F-810C-E9F323321A40}"/>
          </ac:spMkLst>
        </pc:spChg>
        <pc:spChg chg="add mod">
          <ac:chgData name="Ravi, Venkat Mohith" userId="53c81212-da51-4095-a6d5-0bd3d5542dce" providerId="ADAL" clId="{BDF00343-7115-4C6A-AB95-8B23F7BC3582}" dt="2023-04-09T00:45:59.289" v="1468" actId="207"/>
          <ac:spMkLst>
            <pc:docMk/>
            <pc:sldMk cId="1813711241" sldId="293"/>
            <ac:spMk id="49" creationId="{2641760F-8EBB-47E5-94AE-5FE75308FA21}"/>
          </ac:spMkLst>
        </pc:spChg>
        <pc:spChg chg="add mod">
          <ac:chgData name="Ravi, Venkat Mohith" userId="53c81212-da51-4095-a6d5-0bd3d5542dce" providerId="ADAL" clId="{BDF00343-7115-4C6A-AB95-8B23F7BC3582}" dt="2023-04-09T00:45:59.289" v="1468" actId="207"/>
          <ac:spMkLst>
            <pc:docMk/>
            <pc:sldMk cId="1813711241" sldId="293"/>
            <ac:spMk id="50" creationId="{E72CA4EB-DA98-4119-8F41-E905E8AC6C48}"/>
          </ac:spMkLst>
        </pc:spChg>
        <pc:spChg chg="mod">
          <ac:chgData name="Ravi, Venkat Mohith" userId="53c81212-da51-4095-a6d5-0bd3d5542dce" providerId="ADAL" clId="{BDF00343-7115-4C6A-AB95-8B23F7BC3582}" dt="2023-04-09T00:45:59.289" v="1468" actId="207"/>
          <ac:spMkLst>
            <pc:docMk/>
            <pc:sldMk cId="1813711241" sldId="293"/>
            <ac:spMk id="52" creationId="{03DFDD6D-448B-4695-BF5E-D017D7B691B8}"/>
          </ac:spMkLst>
        </pc:spChg>
        <pc:spChg chg="mod">
          <ac:chgData name="Ravi, Venkat Mohith" userId="53c81212-da51-4095-a6d5-0bd3d5542dce" providerId="ADAL" clId="{BDF00343-7115-4C6A-AB95-8B23F7BC3582}" dt="2023-04-09T00:45:59.289" v="1468" actId="207"/>
          <ac:spMkLst>
            <pc:docMk/>
            <pc:sldMk cId="1813711241" sldId="293"/>
            <ac:spMk id="53" creationId="{82756CF7-3A04-473A-A270-28819F094124}"/>
          </ac:spMkLst>
        </pc:spChg>
        <pc:spChg chg="add mod">
          <ac:chgData name="Ravi, Venkat Mohith" userId="53c81212-da51-4095-a6d5-0bd3d5542dce" providerId="ADAL" clId="{BDF00343-7115-4C6A-AB95-8B23F7BC3582}" dt="2023-04-09T00:45:59.289" v="1468" actId="207"/>
          <ac:spMkLst>
            <pc:docMk/>
            <pc:sldMk cId="1813711241" sldId="293"/>
            <ac:spMk id="54" creationId="{48454CA9-95DD-4328-A20F-830A50D589F4}"/>
          </ac:spMkLst>
        </pc:spChg>
        <pc:grpChg chg="add mod">
          <ac:chgData name="Ravi, Venkat Mohith" userId="53c81212-da51-4095-a6d5-0bd3d5542dce" providerId="ADAL" clId="{BDF00343-7115-4C6A-AB95-8B23F7BC3582}" dt="2023-04-09T00:45:59.289" v="1468" actId="207"/>
          <ac:grpSpMkLst>
            <pc:docMk/>
            <pc:sldMk cId="1813711241" sldId="293"/>
            <ac:grpSpMk id="6" creationId="{25DC17FF-9604-44ED-8059-6301CF6F3B8A}"/>
          </ac:grpSpMkLst>
        </pc:grpChg>
        <pc:grpChg chg="add mod">
          <ac:chgData name="Ravi, Venkat Mohith" userId="53c81212-da51-4095-a6d5-0bd3d5542dce" providerId="ADAL" clId="{BDF00343-7115-4C6A-AB95-8B23F7BC3582}" dt="2023-04-09T00:45:59.289" v="1468" actId="207"/>
          <ac:grpSpMkLst>
            <pc:docMk/>
            <pc:sldMk cId="1813711241" sldId="293"/>
            <ac:grpSpMk id="12" creationId="{BCFDCC3D-8E6D-4041-9CE2-38047ED9BA3F}"/>
          </ac:grpSpMkLst>
        </pc:grpChg>
        <pc:grpChg chg="add mod">
          <ac:chgData name="Ravi, Venkat Mohith" userId="53c81212-da51-4095-a6d5-0bd3d5542dce" providerId="ADAL" clId="{BDF00343-7115-4C6A-AB95-8B23F7BC3582}" dt="2023-04-09T00:45:59.289" v="1468" actId="207"/>
          <ac:grpSpMkLst>
            <pc:docMk/>
            <pc:sldMk cId="1813711241" sldId="293"/>
            <ac:grpSpMk id="19" creationId="{5BE3038B-DE30-4AD1-958B-05A25E0BB1EA}"/>
          </ac:grpSpMkLst>
        </pc:grpChg>
        <pc:grpChg chg="add mod">
          <ac:chgData name="Ravi, Venkat Mohith" userId="53c81212-da51-4095-a6d5-0bd3d5542dce" providerId="ADAL" clId="{BDF00343-7115-4C6A-AB95-8B23F7BC3582}" dt="2023-04-09T00:45:59.289" v="1468" actId="207"/>
          <ac:grpSpMkLst>
            <pc:docMk/>
            <pc:sldMk cId="1813711241" sldId="293"/>
            <ac:grpSpMk id="25" creationId="{EE1C0FFA-6712-4CE2-8A8F-46287506182C}"/>
          </ac:grpSpMkLst>
        </pc:grpChg>
        <pc:grpChg chg="add mod">
          <ac:chgData name="Ravi, Venkat Mohith" userId="53c81212-da51-4095-a6d5-0bd3d5542dce" providerId="ADAL" clId="{BDF00343-7115-4C6A-AB95-8B23F7BC3582}" dt="2023-04-09T00:45:59.289" v="1468" actId="207"/>
          <ac:grpSpMkLst>
            <pc:docMk/>
            <pc:sldMk cId="1813711241" sldId="293"/>
            <ac:grpSpMk id="31" creationId="{3AFAAF94-D56D-43EE-B3E1-4372F124DD79}"/>
          </ac:grpSpMkLst>
        </pc:grpChg>
        <pc:grpChg chg="add mod">
          <ac:chgData name="Ravi, Venkat Mohith" userId="53c81212-da51-4095-a6d5-0bd3d5542dce" providerId="ADAL" clId="{BDF00343-7115-4C6A-AB95-8B23F7BC3582}" dt="2023-04-09T00:45:59.289" v="1468" actId="207"/>
          <ac:grpSpMkLst>
            <pc:docMk/>
            <pc:sldMk cId="1813711241" sldId="293"/>
            <ac:grpSpMk id="39" creationId="{51385221-3FB2-4C57-AA52-0FD8860C4E6B}"/>
          </ac:grpSpMkLst>
        </pc:grpChg>
        <pc:grpChg chg="add mod">
          <ac:chgData name="Ravi, Venkat Mohith" userId="53c81212-da51-4095-a6d5-0bd3d5542dce" providerId="ADAL" clId="{BDF00343-7115-4C6A-AB95-8B23F7BC3582}" dt="2023-04-09T00:45:59.289" v="1468" actId="207"/>
          <ac:grpSpMkLst>
            <pc:docMk/>
            <pc:sldMk cId="1813711241" sldId="293"/>
            <ac:grpSpMk id="45" creationId="{BF89CE51-0D2D-4871-85EC-CF6232218DAC}"/>
          </ac:grpSpMkLst>
        </pc:grpChg>
        <pc:grpChg chg="add mod">
          <ac:chgData name="Ravi, Venkat Mohith" userId="53c81212-da51-4095-a6d5-0bd3d5542dce" providerId="ADAL" clId="{BDF00343-7115-4C6A-AB95-8B23F7BC3582}" dt="2023-04-09T00:45:59.289" v="1468" actId="207"/>
          <ac:grpSpMkLst>
            <pc:docMk/>
            <pc:sldMk cId="1813711241" sldId="293"/>
            <ac:grpSpMk id="51" creationId="{BD6D3865-EB8B-400E-9FF7-F3586F0BA033}"/>
          </ac:grpSpMkLst>
        </pc:grpChg>
      </pc:sldChg>
      <pc:sldChg chg="del">
        <pc:chgData name="Ravi, Venkat Mohith" userId="53c81212-da51-4095-a6d5-0bd3d5542dce" providerId="ADAL" clId="{BDF00343-7115-4C6A-AB95-8B23F7BC3582}" dt="2023-04-09T01:03:27.899" v="1596" actId="47"/>
        <pc:sldMkLst>
          <pc:docMk/>
          <pc:sldMk cId="981671777" sldId="296"/>
        </pc:sldMkLst>
      </pc:sldChg>
      <pc:sldChg chg="addSp delSp modSp mod">
        <pc:chgData name="Ravi, Venkat Mohith" userId="53c81212-da51-4095-a6d5-0bd3d5542dce" providerId="ADAL" clId="{BDF00343-7115-4C6A-AB95-8B23F7BC3582}" dt="2023-04-09T00:38:13.268" v="1292" actId="478"/>
        <pc:sldMkLst>
          <pc:docMk/>
          <pc:sldMk cId="280316088" sldId="299"/>
        </pc:sldMkLst>
        <pc:spChg chg="mod">
          <ac:chgData name="Ravi, Venkat Mohith" userId="53c81212-da51-4095-a6d5-0bd3d5542dce" providerId="ADAL" clId="{BDF00343-7115-4C6A-AB95-8B23F7BC3582}" dt="2023-04-09T00:33:54.464" v="1287" actId="14100"/>
          <ac:spMkLst>
            <pc:docMk/>
            <pc:sldMk cId="280316088" sldId="299"/>
            <ac:spMk id="3" creationId="{AB0AB2AC-B7E6-6849-9AE9-697369407F8F}"/>
          </ac:spMkLst>
        </pc:spChg>
        <pc:spChg chg="del mod">
          <ac:chgData name="Ravi, Venkat Mohith" userId="53c81212-da51-4095-a6d5-0bd3d5542dce" providerId="ADAL" clId="{BDF00343-7115-4C6A-AB95-8B23F7BC3582}" dt="2023-04-09T00:38:13.268" v="1292" actId="478"/>
          <ac:spMkLst>
            <pc:docMk/>
            <pc:sldMk cId="280316088" sldId="299"/>
            <ac:spMk id="5" creationId="{1B07C49E-AFFC-EC46-8930-E4D428F5F943}"/>
          </ac:spMkLst>
        </pc:spChg>
        <pc:spChg chg="add mod">
          <ac:chgData name="Ravi, Venkat Mohith" userId="53c81212-da51-4095-a6d5-0bd3d5542dce" providerId="ADAL" clId="{BDF00343-7115-4C6A-AB95-8B23F7BC3582}" dt="2023-04-09T00:38:08.414" v="1291"/>
          <ac:spMkLst>
            <pc:docMk/>
            <pc:sldMk cId="280316088" sldId="299"/>
            <ac:spMk id="7" creationId="{B3FD0566-710D-4245-9AE5-C8E2D5CAAE59}"/>
          </ac:spMkLst>
        </pc:spChg>
        <pc:spChg chg="mod">
          <ac:chgData name="Ravi, Venkat Mohith" userId="53c81212-da51-4095-a6d5-0bd3d5542dce" providerId="ADAL" clId="{BDF00343-7115-4C6A-AB95-8B23F7BC3582}" dt="2023-04-09T00:38:08.414" v="1291"/>
          <ac:spMkLst>
            <pc:docMk/>
            <pc:sldMk cId="280316088" sldId="299"/>
            <ac:spMk id="9" creationId="{E0E09154-B2EB-4EB0-A0D7-34A83F007566}"/>
          </ac:spMkLst>
        </pc:spChg>
        <pc:spChg chg="mod">
          <ac:chgData name="Ravi, Venkat Mohith" userId="53c81212-da51-4095-a6d5-0bd3d5542dce" providerId="ADAL" clId="{BDF00343-7115-4C6A-AB95-8B23F7BC3582}" dt="2023-04-09T00:38:08.414" v="1291"/>
          <ac:spMkLst>
            <pc:docMk/>
            <pc:sldMk cId="280316088" sldId="299"/>
            <ac:spMk id="10" creationId="{5F08A445-78D1-461B-A143-F369AAAE9FBC}"/>
          </ac:spMkLst>
        </pc:spChg>
        <pc:spChg chg="mod">
          <ac:chgData name="Ravi, Venkat Mohith" userId="53c81212-da51-4095-a6d5-0bd3d5542dce" providerId="ADAL" clId="{BDF00343-7115-4C6A-AB95-8B23F7BC3582}" dt="2023-04-09T00:38:08.414" v="1291"/>
          <ac:spMkLst>
            <pc:docMk/>
            <pc:sldMk cId="280316088" sldId="299"/>
            <ac:spMk id="11" creationId="{B3645969-2C98-4F44-9678-13348D6FBE79}"/>
          </ac:spMkLst>
        </pc:spChg>
        <pc:spChg chg="mod">
          <ac:chgData name="Ravi, Venkat Mohith" userId="53c81212-da51-4095-a6d5-0bd3d5542dce" providerId="ADAL" clId="{BDF00343-7115-4C6A-AB95-8B23F7BC3582}" dt="2023-04-09T00:38:08.414" v="1291"/>
          <ac:spMkLst>
            <pc:docMk/>
            <pc:sldMk cId="280316088" sldId="299"/>
            <ac:spMk id="12" creationId="{C60B9661-6ADE-4FEE-AD5F-06D1103D4536}"/>
          </ac:spMkLst>
        </pc:spChg>
        <pc:spChg chg="add mod">
          <ac:chgData name="Ravi, Venkat Mohith" userId="53c81212-da51-4095-a6d5-0bd3d5542dce" providerId="ADAL" clId="{BDF00343-7115-4C6A-AB95-8B23F7BC3582}" dt="2023-04-09T00:38:08.414" v="1291"/>
          <ac:spMkLst>
            <pc:docMk/>
            <pc:sldMk cId="280316088" sldId="299"/>
            <ac:spMk id="13" creationId="{5133A52F-42CB-4863-8D1C-9DFFDB826418}"/>
          </ac:spMkLst>
        </pc:spChg>
        <pc:spChg chg="mod">
          <ac:chgData name="Ravi, Venkat Mohith" userId="53c81212-da51-4095-a6d5-0bd3d5542dce" providerId="ADAL" clId="{BDF00343-7115-4C6A-AB95-8B23F7BC3582}" dt="2023-04-09T00:38:08.414" v="1291"/>
          <ac:spMkLst>
            <pc:docMk/>
            <pc:sldMk cId="280316088" sldId="299"/>
            <ac:spMk id="15" creationId="{2708E315-6927-4907-BB75-0CF6B6D7EDAF}"/>
          </ac:spMkLst>
        </pc:spChg>
        <pc:spChg chg="mod">
          <ac:chgData name="Ravi, Venkat Mohith" userId="53c81212-da51-4095-a6d5-0bd3d5542dce" providerId="ADAL" clId="{BDF00343-7115-4C6A-AB95-8B23F7BC3582}" dt="2023-04-09T00:38:08.414" v="1291"/>
          <ac:spMkLst>
            <pc:docMk/>
            <pc:sldMk cId="280316088" sldId="299"/>
            <ac:spMk id="16" creationId="{FB911923-7243-49DD-98DF-BD2CFE2A5D95}"/>
          </ac:spMkLst>
        </pc:spChg>
        <pc:spChg chg="mod">
          <ac:chgData name="Ravi, Venkat Mohith" userId="53c81212-da51-4095-a6d5-0bd3d5542dce" providerId="ADAL" clId="{BDF00343-7115-4C6A-AB95-8B23F7BC3582}" dt="2023-04-09T00:38:08.414" v="1291"/>
          <ac:spMkLst>
            <pc:docMk/>
            <pc:sldMk cId="280316088" sldId="299"/>
            <ac:spMk id="17" creationId="{66428E03-8F35-4820-95B6-FCE785139F37}"/>
          </ac:spMkLst>
        </pc:spChg>
        <pc:spChg chg="mod">
          <ac:chgData name="Ravi, Venkat Mohith" userId="53c81212-da51-4095-a6d5-0bd3d5542dce" providerId="ADAL" clId="{BDF00343-7115-4C6A-AB95-8B23F7BC3582}" dt="2023-04-09T00:38:08.414" v="1291"/>
          <ac:spMkLst>
            <pc:docMk/>
            <pc:sldMk cId="280316088" sldId="299"/>
            <ac:spMk id="18" creationId="{C85D1FFD-6CCB-45E1-9E54-DBB0BFFB5FC1}"/>
          </ac:spMkLst>
        </pc:spChg>
        <pc:spChg chg="mod">
          <ac:chgData name="Ravi, Venkat Mohith" userId="53c81212-da51-4095-a6d5-0bd3d5542dce" providerId="ADAL" clId="{BDF00343-7115-4C6A-AB95-8B23F7BC3582}" dt="2023-04-09T00:38:08.414" v="1291"/>
          <ac:spMkLst>
            <pc:docMk/>
            <pc:sldMk cId="280316088" sldId="299"/>
            <ac:spMk id="19" creationId="{707E6762-1AAE-4306-B570-1252FB5D6C62}"/>
          </ac:spMkLst>
        </pc:spChg>
        <pc:spChg chg="add mod">
          <ac:chgData name="Ravi, Venkat Mohith" userId="53c81212-da51-4095-a6d5-0bd3d5542dce" providerId="ADAL" clId="{BDF00343-7115-4C6A-AB95-8B23F7BC3582}" dt="2023-04-09T00:38:08.414" v="1291"/>
          <ac:spMkLst>
            <pc:docMk/>
            <pc:sldMk cId="280316088" sldId="299"/>
            <ac:spMk id="20" creationId="{13DB8827-7E3B-4D10-AFB2-DEB06CA12450}"/>
          </ac:spMkLst>
        </pc:spChg>
        <pc:spChg chg="mod">
          <ac:chgData name="Ravi, Venkat Mohith" userId="53c81212-da51-4095-a6d5-0bd3d5542dce" providerId="ADAL" clId="{BDF00343-7115-4C6A-AB95-8B23F7BC3582}" dt="2023-04-09T00:38:08.414" v="1291"/>
          <ac:spMkLst>
            <pc:docMk/>
            <pc:sldMk cId="280316088" sldId="299"/>
            <ac:spMk id="22" creationId="{6CADDD9A-6835-456B-B5DC-CD81C1F24592}"/>
          </ac:spMkLst>
        </pc:spChg>
        <pc:spChg chg="mod">
          <ac:chgData name="Ravi, Venkat Mohith" userId="53c81212-da51-4095-a6d5-0bd3d5542dce" providerId="ADAL" clId="{BDF00343-7115-4C6A-AB95-8B23F7BC3582}" dt="2023-04-09T00:38:08.414" v="1291"/>
          <ac:spMkLst>
            <pc:docMk/>
            <pc:sldMk cId="280316088" sldId="299"/>
            <ac:spMk id="23" creationId="{A4E43326-94CC-4361-BF3D-6751E26A989E}"/>
          </ac:spMkLst>
        </pc:spChg>
        <pc:spChg chg="mod">
          <ac:chgData name="Ravi, Venkat Mohith" userId="53c81212-da51-4095-a6d5-0bd3d5542dce" providerId="ADAL" clId="{BDF00343-7115-4C6A-AB95-8B23F7BC3582}" dt="2023-04-09T00:38:08.414" v="1291"/>
          <ac:spMkLst>
            <pc:docMk/>
            <pc:sldMk cId="280316088" sldId="299"/>
            <ac:spMk id="24" creationId="{85D3B256-8EED-429D-8FD4-E6020EE238E7}"/>
          </ac:spMkLst>
        </pc:spChg>
        <pc:spChg chg="mod">
          <ac:chgData name="Ravi, Venkat Mohith" userId="53c81212-da51-4095-a6d5-0bd3d5542dce" providerId="ADAL" clId="{BDF00343-7115-4C6A-AB95-8B23F7BC3582}" dt="2023-04-09T00:38:08.414" v="1291"/>
          <ac:spMkLst>
            <pc:docMk/>
            <pc:sldMk cId="280316088" sldId="299"/>
            <ac:spMk id="25" creationId="{ADD9CD6D-0281-42F5-A132-72D142AC7551}"/>
          </ac:spMkLst>
        </pc:spChg>
        <pc:spChg chg="mod">
          <ac:chgData name="Ravi, Venkat Mohith" userId="53c81212-da51-4095-a6d5-0bd3d5542dce" providerId="ADAL" clId="{BDF00343-7115-4C6A-AB95-8B23F7BC3582}" dt="2023-04-09T00:38:08.414" v="1291"/>
          <ac:spMkLst>
            <pc:docMk/>
            <pc:sldMk cId="280316088" sldId="299"/>
            <ac:spMk id="26" creationId="{167FA0F0-612C-47C0-8E19-0D5F3D3D9367}"/>
          </ac:spMkLst>
        </pc:spChg>
        <pc:spChg chg="add mod">
          <ac:chgData name="Ravi, Venkat Mohith" userId="53c81212-da51-4095-a6d5-0bd3d5542dce" providerId="ADAL" clId="{BDF00343-7115-4C6A-AB95-8B23F7BC3582}" dt="2023-04-09T00:38:08.414" v="1291"/>
          <ac:spMkLst>
            <pc:docMk/>
            <pc:sldMk cId="280316088" sldId="299"/>
            <ac:spMk id="27" creationId="{BF401BD3-DB1D-4C45-A91F-6C106452C803}"/>
          </ac:spMkLst>
        </pc:spChg>
        <pc:spChg chg="mod">
          <ac:chgData name="Ravi, Venkat Mohith" userId="53c81212-da51-4095-a6d5-0bd3d5542dce" providerId="ADAL" clId="{BDF00343-7115-4C6A-AB95-8B23F7BC3582}" dt="2023-04-09T00:38:08.414" v="1291"/>
          <ac:spMkLst>
            <pc:docMk/>
            <pc:sldMk cId="280316088" sldId="299"/>
            <ac:spMk id="29" creationId="{C5B1FB87-6EE3-49B8-8C06-5AEE4A0C51EF}"/>
          </ac:spMkLst>
        </pc:spChg>
        <pc:spChg chg="mod">
          <ac:chgData name="Ravi, Venkat Mohith" userId="53c81212-da51-4095-a6d5-0bd3d5542dce" providerId="ADAL" clId="{BDF00343-7115-4C6A-AB95-8B23F7BC3582}" dt="2023-04-09T00:38:08.414" v="1291"/>
          <ac:spMkLst>
            <pc:docMk/>
            <pc:sldMk cId="280316088" sldId="299"/>
            <ac:spMk id="30" creationId="{9CF42C45-532A-42A9-A014-1AC956E7A06E}"/>
          </ac:spMkLst>
        </pc:spChg>
        <pc:spChg chg="mod">
          <ac:chgData name="Ravi, Venkat Mohith" userId="53c81212-da51-4095-a6d5-0bd3d5542dce" providerId="ADAL" clId="{BDF00343-7115-4C6A-AB95-8B23F7BC3582}" dt="2023-04-09T00:38:08.414" v="1291"/>
          <ac:spMkLst>
            <pc:docMk/>
            <pc:sldMk cId="280316088" sldId="299"/>
            <ac:spMk id="31" creationId="{926DDDD3-9ACE-47D6-B874-532EE5DC48D5}"/>
          </ac:spMkLst>
        </pc:spChg>
        <pc:spChg chg="mod">
          <ac:chgData name="Ravi, Venkat Mohith" userId="53c81212-da51-4095-a6d5-0bd3d5542dce" providerId="ADAL" clId="{BDF00343-7115-4C6A-AB95-8B23F7BC3582}" dt="2023-04-09T00:38:08.414" v="1291"/>
          <ac:spMkLst>
            <pc:docMk/>
            <pc:sldMk cId="280316088" sldId="299"/>
            <ac:spMk id="32" creationId="{84C0E924-5624-4C2D-AC62-E1241BC47EF5}"/>
          </ac:spMkLst>
        </pc:spChg>
        <pc:spChg chg="mod">
          <ac:chgData name="Ravi, Venkat Mohith" userId="53c81212-da51-4095-a6d5-0bd3d5542dce" providerId="ADAL" clId="{BDF00343-7115-4C6A-AB95-8B23F7BC3582}" dt="2023-04-09T00:38:08.414" v="1291"/>
          <ac:spMkLst>
            <pc:docMk/>
            <pc:sldMk cId="280316088" sldId="299"/>
            <ac:spMk id="33" creationId="{E98DDAB3-C18C-4884-8719-375498D91636}"/>
          </ac:spMkLst>
        </pc:spChg>
        <pc:spChg chg="add mod">
          <ac:chgData name="Ravi, Venkat Mohith" userId="53c81212-da51-4095-a6d5-0bd3d5542dce" providerId="ADAL" clId="{BDF00343-7115-4C6A-AB95-8B23F7BC3582}" dt="2023-04-09T00:38:08.414" v="1291"/>
          <ac:spMkLst>
            <pc:docMk/>
            <pc:sldMk cId="280316088" sldId="299"/>
            <ac:spMk id="34" creationId="{CE133698-E479-4818-95E5-17B21A67F0E8}"/>
          </ac:spMkLst>
        </pc:spChg>
        <pc:spChg chg="mod">
          <ac:chgData name="Ravi, Venkat Mohith" userId="53c81212-da51-4095-a6d5-0bd3d5542dce" providerId="ADAL" clId="{BDF00343-7115-4C6A-AB95-8B23F7BC3582}" dt="2023-04-09T00:38:08.414" v="1291"/>
          <ac:spMkLst>
            <pc:docMk/>
            <pc:sldMk cId="280316088" sldId="299"/>
            <ac:spMk id="36" creationId="{D0BC464C-7A86-474E-9E20-D975B96B6870}"/>
          </ac:spMkLst>
        </pc:spChg>
        <pc:spChg chg="mod">
          <ac:chgData name="Ravi, Venkat Mohith" userId="53c81212-da51-4095-a6d5-0bd3d5542dce" providerId="ADAL" clId="{BDF00343-7115-4C6A-AB95-8B23F7BC3582}" dt="2023-04-09T00:38:08.414" v="1291"/>
          <ac:spMkLst>
            <pc:docMk/>
            <pc:sldMk cId="280316088" sldId="299"/>
            <ac:spMk id="37" creationId="{2A882F8A-DB51-4C1B-A71B-50B4005767CC}"/>
          </ac:spMkLst>
        </pc:spChg>
        <pc:spChg chg="mod">
          <ac:chgData name="Ravi, Venkat Mohith" userId="53c81212-da51-4095-a6d5-0bd3d5542dce" providerId="ADAL" clId="{BDF00343-7115-4C6A-AB95-8B23F7BC3582}" dt="2023-04-09T00:38:08.414" v="1291"/>
          <ac:spMkLst>
            <pc:docMk/>
            <pc:sldMk cId="280316088" sldId="299"/>
            <ac:spMk id="38" creationId="{F09085C6-3736-4320-A932-F73556162E5C}"/>
          </ac:spMkLst>
        </pc:spChg>
        <pc:spChg chg="mod">
          <ac:chgData name="Ravi, Venkat Mohith" userId="53c81212-da51-4095-a6d5-0bd3d5542dce" providerId="ADAL" clId="{BDF00343-7115-4C6A-AB95-8B23F7BC3582}" dt="2023-04-09T00:38:08.414" v="1291"/>
          <ac:spMkLst>
            <pc:docMk/>
            <pc:sldMk cId="280316088" sldId="299"/>
            <ac:spMk id="39" creationId="{D6DCC3E6-09C1-4656-AD6E-88270AA94C4A}"/>
          </ac:spMkLst>
        </pc:spChg>
        <pc:spChg chg="mod">
          <ac:chgData name="Ravi, Venkat Mohith" userId="53c81212-da51-4095-a6d5-0bd3d5542dce" providerId="ADAL" clId="{BDF00343-7115-4C6A-AB95-8B23F7BC3582}" dt="2023-04-09T00:38:08.414" v="1291"/>
          <ac:spMkLst>
            <pc:docMk/>
            <pc:sldMk cId="280316088" sldId="299"/>
            <ac:spMk id="40" creationId="{664EF8F9-8C3A-4794-AE2B-39171DC6739F}"/>
          </ac:spMkLst>
        </pc:spChg>
        <pc:spChg chg="add mod">
          <ac:chgData name="Ravi, Venkat Mohith" userId="53c81212-da51-4095-a6d5-0bd3d5542dce" providerId="ADAL" clId="{BDF00343-7115-4C6A-AB95-8B23F7BC3582}" dt="2023-04-09T00:38:08.414" v="1291"/>
          <ac:spMkLst>
            <pc:docMk/>
            <pc:sldMk cId="280316088" sldId="299"/>
            <ac:spMk id="41" creationId="{A3ABCE18-3B16-4ACE-8937-875D8506B772}"/>
          </ac:spMkLst>
        </pc:spChg>
        <pc:spChg chg="mod">
          <ac:chgData name="Ravi, Venkat Mohith" userId="53c81212-da51-4095-a6d5-0bd3d5542dce" providerId="ADAL" clId="{BDF00343-7115-4C6A-AB95-8B23F7BC3582}" dt="2023-04-09T00:38:08.414" v="1291"/>
          <ac:spMkLst>
            <pc:docMk/>
            <pc:sldMk cId="280316088" sldId="299"/>
            <ac:spMk id="43" creationId="{895B2E77-9FED-496E-A1DD-2B84F69AFB79}"/>
          </ac:spMkLst>
        </pc:spChg>
        <pc:spChg chg="mod">
          <ac:chgData name="Ravi, Venkat Mohith" userId="53c81212-da51-4095-a6d5-0bd3d5542dce" providerId="ADAL" clId="{BDF00343-7115-4C6A-AB95-8B23F7BC3582}" dt="2023-04-09T00:38:08.414" v="1291"/>
          <ac:spMkLst>
            <pc:docMk/>
            <pc:sldMk cId="280316088" sldId="299"/>
            <ac:spMk id="44" creationId="{586D4979-DCB2-45B1-A701-9C10E0F66784}"/>
          </ac:spMkLst>
        </pc:spChg>
        <pc:spChg chg="mod">
          <ac:chgData name="Ravi, Venkat Mohith" userId="53c81212-da51-4095-a6d5-0bd3d5542dce" providerId="ADAL" clId="{BDF00343-7115-4C6A-AB95-8B23F7BC3582}" dt="2023-04-09T00:38:08.414" v="1291"/>
          <ac:spMkLst>
            <pc:docMk/>
            <pc:sldMk cId="280316088" sldId="299"/>
            <ac:spMk id="45" creationId="{F228D1B6-D95F-4512-9D64-4574409F553A}"/>
          </ac:spMkLst>
        </pc:spChg>
        <pc:spChg chg="mod">
          <ac:chgData name="Ravi, Venkat Mohith" userId="53c81212-da51-4095-a6d5-0bd3d5542dce" providerId="ADAL" clId="{BDF00343-7115-4C6A-AB95-8B23F7BC3582}" dt="2023-04-09T00:38:08.414" v="1291"/>
          <ac:spMkLst>
            <pc:docMk/>
            <pc:sldMk cId="280316088" sldId="299"/>
            <ac:spMk id="46" creationId="{5B5A54A9-0351-4697-B644-B15ADCC47F1A}"/>
          </ac:spMkLst>
        </pc:spChg>
        <pc:spChg chg="mod">
          <ac:chgData name="Ravi, Venkat Mohith" userId="53c81212-da51-4095-a6d5-0bd3d5542dce" providerId="ADAL" clId="{BDF00343-7115-4C6A-AB95-8B23F7BC3582}" dt="2023-04-09T00:38:08.414" v="1291"/>
          <ac:spMkLst>
            <pc:docMk/>
            <pc:sldMk cId="280316088" sldId="299"/>
            <ac:spMk id="47" creationId="{C5B46FA9-4469-4C64-A3C9-C0AE5210FA18}"/>
          </ac:spMkLst>
        </pc:spChg>
        <pc:spChg chg="add mod">
          <ac:chgData name="Ravi, Venkat Mohith" userId="53c81212-da51-4095-a6d5-0bd3d5542dce" providerId="ADAL" clId="{BDF00343-7115-4C6A-AB95-8B23F7BC3582}" dt="2023-04-09T00:38:08.414" v="1291"/>
          <ac:spMkLst>
            <pc:docMk/>
            <pc:sldMk cId="280316088" sldId="299"/>
            <ac:spMk id="48" creationId="{C8F5CE1D-BAFC-475C-8B69-6B618676E197}"/>
          </ac:spMkLst>
        </pc:spChg>
        <pc:spChg chg="mod">
          <ac:chgData name="Ravi, Venkat Mohith" userId="53c81212-da51-4095-a6d5-0bd3d5542dce" providerId="ADAL" clId="{BDF00343-7115-4C6A-AB95-8B23F7BC3582}" dt="2023-04-09T00:38:08.414" v="1291"/>
          <ac:spMkLst>
            <pc:docMk/>
            <pc:sldMk cId="280316088" sldId="299"/>
            <ac:spMk id="50" creationId="{4E420F86-BE78-4F46-BF49-3997DB96EF90}"/>
          </ac:spMkLst>
        </pc:spChg>
        <pc:spChg chg="mod">
          <ac:chgData name="Ravi, Venkat Mohith" userId="53c81212-da51-4095-a6d5-0bd3d5542dce" providerId="ADAL" clId="{BDF00343-7115-4C6A-AB95-8B23F7BC3582}" dt="2023-04-09T00:38:08.414" v="1291"/>
          <ac:spMkLst>
            <pc:docMk/>
            <pc:sldMk cId="280316088" sldId="299"/>
            <ac:spMk id="51" creationId="{17E4DA93-61B8-490C-8C7F-8EEE46786EF3}"/>
          </ac:spMkLst>
        </pc:spChg>
        <pc:spChg chg="mod">
          <ac:chgData name="Ravi, Venkat Mohith" userId="53c81212-da51-4095-a6d5-0bd3d5542dce" providerId="ADAL" clId="{BDF00343-7115-4C6A-AB95-8B23F7BC3582}" dt="2023-04-09T00:38:08.414" v="1291"/>
          <ac:spMkLst>
            <pc:docMk/>
            <pc:sldMk cId="280316088" sldId="299"/>
            <ac:spMk id="52" creationId="{6BF9205F-642E-405B-A098-EEF7BFB84098}"/>
          </ac:spMkLst>
        </pc:spChg>
        <pc:spChg chg="add mod">
          <ac:chgData name="Ravi, Venkat Mohith" userId="53c81212-da51-4095-a6d5-0bd3d5542dce" providerId="ADAL" clId="{BDF00343-7115-4C6A-AB95-8B23F7BC3582}" dt="2023-04-09T00:38:08.414" v="1291"/>
          <ac:spMkLst>
            <pc:docMk/>
            <pc:sldMk cId="280316088" sldId="299"/>
            <ac:spMk id="53" creationId="{17E8ED59-2F89-4276-AB4A-D5A24995FBE4}"/>
          </ac:spMkLst>
        </pc:spChg>
        <pc:grpChg chg="add mod">
          <ac:chgData name="Ravi, Venkat Mohith" userId="53c81212-da51-4095-a6d5-0bd3d5542dce" providerId="ADAL" clId="{BDF00343-7115-4C6A-AB95-8B23F7BC3582}" dt="2023-04-09T00:38:08.414" v="1291"/>
          <ac:grpSpMkLst>
            <pc:docMk/>
            <pc:sldMk cId="280316088" sldId="299"/>
            <ac:grpSpMk id="8" creationId="{E077BB51-5E9B-4E00-A3C6-D46E918222E6}"/>
          </ac:grpSpMkLst>
        </pc:grpChg>
        <pc:grpChg chg="add mod">
          <ac:chgData name="Ravi, Venkat Mohith" userId="53c81212-da51-4095-a6d5-0bd3d5542dce" providerId="ADAL" clId="{BDF00343-7115-4C6A-AB95-8B23F7BC3582}" dt="2023-04-09T00:38:08.414" v="1291"/>
          <ac:grpSpMkLst>
            <pc:docMk/>
            <pc:sldMk cId="280316088" sldId="299"/>
            <ac:grpSpMk id="14" creationId="{4DDB3289-A4ED-4F62-8B73-BFDC767ECA68}"/>
          </ac:grpSpMkLst>
        </pc:grpChg>
        <pc:grpChg chg="add mod">
          <ac:chgData name="Ravi, Venkat Mohith" userId="53c81212-da51-4095-a6d5-0bd3d5542dce" providerId="ADAL" clId="{BDF00343-7115-4C6A-AB95-8B23F7BC3582}" dt="2023-04-09T00:38:08.414" v="1291"/>
          <ac:grpSpMkLst>
            <pc:docMk/>
            <pc:sldMk cId="280316088" sldId="299"/>
            <ac:grpSpMk id="21" creationId="{9DC68B65-ACCA-4494-8670-2145285C29D6}"/>
          </ac:grpSpMkLst>
        </pc:grpChg>
        <pc:grpChg chg="add mod">
          <ac:chgData name="Ravi, Venkat Mohith" userId="53c81212-da51-4095-a6d5-0bd3d5542dce" providerId="ADAL" clId="{BDF00343-7115-4C6A-AB95-8B23F7BC3582}" dt="2023-04-09T00:38:08.414" v="1291"/>
          <ac:grpSpMkLst>
            <pc:docMk/>
            <pc:sldMk cId="280316088" sldId="299"/>
            <ac:grpSpMk id="28" creationId="{09196421-F1EA-4B02-BAFF-9D679C4B2F7F}"/>
          </ac:grpSpMkLst>
        </pc:grpChg>
        <pc:grpChg chg="add mod">
          <ac:chgData name="Ravi, Venkat Mohith" userId="53c81212-da51-4095-a6d5-0bd3d5542dce" providerId="ADAL" clId="{BDF00343-7115-4C6A-AB95-8B23F7BC3582}" dt="2023-04-09T00:38:08.414" v="1291"/>
          <ac:grpSpMkLst>
            <pc:docMk/>
            <pc:sldMk cId="280316088" sldId="299"/>
            <ac:grpSpMk id="35" creationId="{4717F20E-AFF6-4A8E-AB23-3B453C1B22ED}"/>
          </ac:grpSpMkLst>
        </pc:grpChg>
        <pc:grpChg chg="add mod">
          <ac:chgData name="Ravi, Venkat Mohith" userId="53c81212-da51-4095-a6d5-0bd3d5542dce" providerId="ADAL" clId="{BDF00343-7115-4C6A-AB95-8B23F7BC3582}" dt="2023-04-09T00:38:08.414" v="1291"/>
          <ac:grpSpMkLst>
            <pc:docMk/>
            <pc:sldMk cId="280316088" sldId="299"/>
            <ac:grpSpMk id="42" creationId="{77C1CF8F-E5A3-4730-AE65-EF3E8381D370}"/>
          </ac:grpSpMkLst>
        </pc:grpChg>
        <pc:grpChg chg="add mod">
          <ac:chgData name="Ravi, Venkat Mohith" userId="53c81212-da51-4095-a6d5-0bd3d5542dce" providerId="ADAL" clId="{BDF00343-7115-4C6A-AB95-8B23F7BC3582}" dt="2023-04-09T00:38:08.414" v="1291"/>
          <ac:grpSpMkLst>
            <pc:docMk/>
            <pc:sldMk cId="280316088" sldId="299"/>
            <ac:grpSpMk id="49" creationId="{FD94BF0A-5C03-4AE4-8745-78B9AC6F83B7}"/>
          </ac:grpSpMkLst>
        </pc:grpChg>
      </pc:sldChg>
      <pc:sldChg chg="addSp delSp modSp mod">
        <pc:chgData name="Ravi, Venkat Mohith" userId="53c81212-da51-4095-a6d5-0bd3d5542dce" providerId="ADAL" clId="{BDF00343-7115-4C6A-AB95-8B23F7BC3582}" dt="2023-04-09T00:42:28.870" v="1305" actId="478"/>
        <pc:sldMkLst>
          <pc:docMk/>
          <pc:sldMk cId="1385553969" sldId="302"/>
        </pc:sldMkLst>
        <pc:spChg chg="del">
          <ac:chgData name="Ravi, Venkat Mohith" userId="53c81212-da51-4095-a6d5-0bd3d5542dce" providerId="ADAL" clId="{BDF00343-7115-4C6A-AB95-8B23F7BC3582}" dt="2023-04-09T00:41:22.822" v="1294" actId="478"/>
          <ac:spMkLst>
            <pc:docMk/>
            <pc:sldMk cId="1385553969" sldId="302"/>
            <ac:spMk id="2" creationId="{8B78C759-C687-440F-8CAE-D3071F1AB630}"/>
          </ac:spMkLst>
        </pc:spChg>
        <pc:spChg chg="del mod">
          <ac:chgData name="Ravi, Venkat Mohith" userId="53c81212-da51-4095-a6d5-0bd3d5542dce" providerId="ADAL" clId="{BDF00343-7115-4C6A-AB95-8B23F7BC3582}" dt="2023-04-09T00:42:28.870" v="1305" actId="478"/>
          <ac:spMkLst>
            <pc:docMk/>
            <pc:sldMk cId="1385553969" sldId="302"/>
            <ac:spMk id="3" creationId="{AB0AB2AC-B7E6-6849-9AE9-697369407F8F}"/>
          </ac:spMkLst>
        </pc:spChg>
        <pc:spChg chg="mod">
          <ac:chgData name="Ravi, Venkat Mohith" userId="53c81212-da51-4095-a6d5-0bd3d5542dce" providerId="ADAL" clId="{BDF00343-7115-4C6A-AB95-8B23F7BC3582}" dt="2023-04-09T00:41:19.740" v="1293"/>
          <ac:spMkLst>
            <pc:docMk/>
            <pc:sldMk cId="1385553969" sldId="302"/>
            <ac:spMk id="8" creationId="{5DAFBAAD-334F-4224-AFD7-15684D387290}"/>
          </ac:spMkLst>
        </pc:spChg>
        <pc:spChg chg="mod">
          <ac:chgData name="Ravi, Venkat Mohith" userId="53c81212-da51-4095-a6d5-0bd3d5542dce" providerId="ADAL" clId="{BDF00343-7115-4C6A-AB95-8B23F7BC3582}" dt="2023-04-09T00:41:19.740" v="1293"/>
          <ac:spMkLst>
            <pc:docMk/>
            <pc:sldMk cId="1385553969" sldId="302"/>
            <ac:spMk id="9" creationId="{D9B6BCBF-34D3-4459-BC4E-A9FE9CE9CFE2}"/>
          </ac:spMkLst>
        </pc:spChg>
        <pc:spChg chg="mod">
          <ac:chgData name="Ravi, Venkat Mohith" userId="53c81212-da51-4095-a6d5-0bd3d5542dce" providerId="ADAL" clId="{BDF00343-7115-4C6A-AB95-8B23F7BC3582}" dt="2023-04-09T00:41:19.740" v="1293"/>
          <ac:spMkLst>
            <pc:docMk/>
            <pc:sldMk cId="1385553969" sldId="302"/>
            <ac:spMk id="10" creationId="{6990287F-AAB4-4964-8E90-93169FFB7EEE}"/>
          </ac:spMkLst>
        </pc:spChg>
        <pc:spChg chg="mod">
          <ac:chgData name="Ravi, Venkat Mohith" userId="53c81212-da51-4095-a6d5-0bd3d5542dce" providerId="ADAL" clId="{BDF00343-7115-4C6A-AB95-8B23F7BC3582}" dt="2023-04-09T00:42:16.013" v="1303" actId="14100"/>
          <ac:spMkLst>
            <pc:docMk/>
            <pc:sldMk cId="1385553969" sldId="302"/>
            <ac:spMk id="12" creationId="{27BB9059-4E16-43E9-9BBF-6A5B7CB16A94}"/>
          </ac:spMkLst>
        </pc:spChg>
        <pc:spChg chg="mod">
          <ac:chgData name="Ravi, Venkat Mohith" userId="53c81212-da51-4095-a6d5-0bd3d5542dce" providerId="ADAL" clId="{BDF00343-7115-4C6A-AB95-8B23F7BC3582}" dt="2023-04-09T00:41:19.740" v="1293"/>
          <ac:spMkLst>
            <pc:docMk/>
            <pc:sldMk cId="1385553969" sldId="302"/>
            <ac:spMk id="13" creationId="{4B391E2B-E0AF-4833-B31B-BB38F3D2D553}"/>
          </ac:spMkLst>
        </pc:spChg>
        <pc:spChg chg="add mod">
          <ac:chgData name="Ravi, Venkat Mohith" userId="53c81212-da51-4095-a6d5-0bd3d5542dce" providerId="ADAL" clId="{BDF00343-7115-4C6A-AB95-8B23F7BC3582}" dt="2023-04-09T00:42:11.005" v="1302" actId="1076"/>
          <ac:spMkLst>
            <pc:docMk/>
            <pc:sldMk cId="1385553969" sldId="302"/>
            <ac:spMk id="14" creationId="{683F5EAB-D9F4-4663-9604-5F566F0947F0}"/>
          </ac:spMkLst>
        </pc:spChg>
        <pc:spChg chg="mod">
          <ac:chgData name="Ravi, Venkat Mohith" userId="53c81212-da51-4095-a6d5-0bd3d5542dce" providerId="ADAL" clId="{BDF00343-7115-4C6A-AB95-8B23F7BC3582}" dt="2023-04-09T00:41:19.740" v="1293"/>
          <ac:spMkLst>
            <pc:docMk/>
            <pc:sldMk cId="1385553969" sldId="302"/>
            <ac:spMk id="16" creationId="{BF5203A3-A0EF-4965-8C84-929F899CFDC6}"/>
          </ac:spMkLst>
        </pc:spChg>
        <pc:spChg chg="mod">
          <ac:chgData name="Ravi, Venkat Mohith" userId="53c81212-da51-4095-a6d5-0bd3d5542dce" providerId="ADAL" clId="{BDF00343-7115-4C6A-AB95-8B23F7BC3582}" dt="2023-04-09T00:41:19.740" v="1293"/>
          <ac:spMkLst>
            <pc:docMk/>
            <pc:sldMk cId="1385553969" sldId="302"/>
            <ac:spMk id="17" creationId="{74895E54-4EF8-40E9-8346-DD573B8CFA7D}"/>
          </ac:spMkLst>
        </pc:spChg>
        <pc:spChg chg="mod">
          <ac:chgData name="Ravi, Venkat Mohith" userId="53c81212-da51-4095-a6d5-0bd3d5542dce" providerId="ADAL" clId="{BDF00343-7115-4C6A-AB95-8B23F7BC3582}" dt="2023-04-09T00:41:19.740" v="1293"/>
          <ac:spMkLst>
            <pc:docMk/>
            <pc:sldMk cId="1385553969" sldId="302"/>
            <ac:spMk id="18" creationId="{E8D23D64-5502-478F-8539-819D2B3B2B17}"/>
          </ac:spMkLst>
        </pc:spChg>
        <pc:spChg chg="mod">
          <ac:chgData name="Ravi, Venkat Mohith" userId="53c81212-da51-4095-a6d5-0bd3d5542dce" providerId="ADAL" clId="{BDF00343-7115-4C6A-AB95-8B23F7BC3582}" dt="2023-04-09T00:41:19.740" v="1293"/>
          <ac:spMkLst>
            <pc:docMk/>
            <pc:sldMk cId="1385553969" sldId="302"/>
            <ac:spMk id="19" creationId="{64E35539-A7E6-41E3-89BB-EEA040BC2A0D}"/>
          </ac:spMkLst>
        </pc:spChg>
        <pc:spChg chg="mod">
          <ac:chgData name="Ravi, Venkat Mohith" userId="53c81212-da51-4095-a6d5-0bd3d5542dce" providerId="ADAL" clId="{BDF00343-7115-4C6A-AB95-8B23F7BC3582}" dt="2023-04-09T00:41:19.740" v="1293"/>
          <ac:spMkLst>
            <pc:docMk/>
            <pc:sldMk cId="1385553969" sldId="302"/>
            <ac:spMk id="20" creationId="{6BDCFCA6-84B9-4968-9DC8-87E70F84D8A7}"/>
          </ac:spMkLst>
        </pc:spChg>
        <pc:spChg chg="add mod">
          <ac:chgData name="Ravi, Venkat Mohith" userId="53c81212-da51-4095-a6d5-0bd3d5542dce" providerId="ADAL" clId="{BDF00343-7115-4C6A-AB95-8B23F7BC3582}" dt="2023-04-09T00:41:19.740" v="1293"/>
          <ac:spMkLst>
            <pc:docMk/>
            <pc:sldMk cId="1385553969" sldId="302"/>
            <ac:spMk id="21" creationId="{D44C7A90-F9CD-4AB9-BFF1-F0C6B849F124}"/>
          </ac:spMkLst>
        </pc:spChg>
        <pc:spChg chg="mod">
          <ac:chgData name="Ravi, Venkat Mohith" userId="53c81212-da51-4095-a6d5-0bd3d5542dce" providerId="ADAL" clId="{BDF00343-7115-4C6A-AB95-8B23F7BC3582}" dt="2023-04-09T00:41:19.740" v="1293"/>
          <ac:spMkLst>
            <pc:docMk/>
            <pc:sldMk cId="1385553969" sldId="302"/>
            <ac:spMk id="23" creationId="{FDDADA50-2E7D-4E91-BDC7-8EEC38AD1091}"/>
          </ac:spMkLst>
        </pc:spChg>
        <pc:spChg chg="mod">
          <ac:chgData name="Ravi, Venkat Mohith" userId="53c81212-da51-4095-a6d5-0bd3d5542dce" providerId="ADAL" clId="{BDF00343-7115-4C6A-AB95-8B23F7BC3582}" dt="2023-04-09T00:41:19.740" v="1293"/>
          <ac:spMkLst>
            <pc:docMk/>
            <pc:sldMk cId="1385553969" sldId="302"/>
            <ac:spMk id="24" creationId="{5400FA5C-C434-4D6C-BF13-B912B9C21782}"/>
          </ac:spMkLst>
        </pc:spChg>
        <pc:spChg chg="mod">
          <ac:chgData name="Ravi, Venkat Mohith" userId="53c81212-da51-4095-a6d5-0bd3d5542dce" providerId="ADAL" clId="{BDF00343-7115-4C6A-AB95-8B23F7BC3582}" dt="2023-04-09T00:41:19.740" v="1293"/>
          <ac:spMkLst>
            <pc:docMk/>
            <pc:sldMk cId="1385553969" sldId="302"/>
            <ac:spMk id="25" creationId="{59515B6D-0080-4689-AC1A-A1D177DB6372}"/>
          </ac:spMkLst>
        </pc:spChg>
        <pc:spChg chg="mod">
          <ac:chgData name="Ravi, Venkat Mohith" userId="53c81212-da51-4095-a6d5-0bd3d5542dce" providerId="ADAL" clId="{BDF00343-7115-4C6A-AB95-8B23F7BC3582}" dt="2023-04-09T00:41:19.740" v="1293"/>
          <ac:spMkLst>
            <pc:docMk/>
            <pc:sldMk cId="1385553969" sldId="302"/>
            <ac:spMk id="26" creationId="{A271B6DC-B975-4133-A146-7EEA1FB5444F}"/>
          </ac:spMkLst>
        </pc:spChg>
        <pc:spChg chg="mod">
          <ac:chgData name="Ravi, Venkat Mohith" userId="53c81212-da51-4095-a6d5-0bd3d5542dce" providerId="ADAL" clId="{BDF00343-7115-4C6A-AB95-8B23F7BC3582}" dt="2023-04-09T00:41:19.740" v="1293"/>
          <ac:spMkLst>
            <pc:docMk/>
            <pc:sldMk cId="1385553969" sldId="302"/>
            <ac:spMk id="27" creationId="{19E88505-9C1F-4ADF-96FC-6570CD96037A}"/>
          </ac:spMkLst>
        </pc:spChg>
        <pc:spChg chg="add mod">
          <ac:chgData name="Ravi, Venkat Mohith" userId="53c81212-da51-4095-a6d5-0bd3d5542dce" providerId="ADAL" clId="{BDF00343-7115-4C6A-AB95-8B23F7BC3582}" dt="2023-04-09T00:41:19.740" v="1293"/>
          <ac:spMkLst>
            <pc:docMk/>
            <pc:sldMk cId="1385553969" sldId="302"/>
            <ac:spMk id="28" creationId="{19861EAB-DD15-4F00-BCE1-48A9747B4CF2}"/>
          </ac:spMkLst>
        </pc:spChg>
        <pc:spChg chg="mod">
          <ac:chgData name="Ravi, Venkat Mohith" userId="53c81212-da51-4095-a6d5-0bd3d5542dce" providerId="ADAL" clId="{BDF00343-7115-4C6A-AB95-8B23F7BC3582}" dt="2023-04-09T00:41:19.740" v="1293"/>
          <ac:spMkLst>
            <pc:docMk/>
            <pc:sldMk cId="1385553969" sldId="302"/>
            <ac:spMk id="30" creationId="{EB94168D-AAD4-4945-9436-A0D8F5568E27}"/>
          </ac:spMkLst>
        </pc:spChg>
        <pc:spChg chg="mod">
          <ac:chgData name="Ravi, Venkat Mohith" userId="53c81212-da51-4095-a6d5-0bd3d5542dce" providerId="ADAL" clId="{BDF00343-7115-4C6A-AB95-8B23F7BC3582}" dt="2023-04-09T00:41:19.740" v="1293"/>
          <ac:spMkLst>
            <pc:docMk/>
            <pc:sldMk cId="1385553969" sldId="302"/>
            <ac:spMk id="31" creationId="{506CA6A3-A987-496B-9B3B-BB2A8135EE40}"/>
          </ac:spMkLst>
        </pc:spChg>
        <pc:spChg chg="mod">
          <ac:chgData name="Ravi, Venkat Mohith" userId="53c81212-da51-4095-a6d5-0bd3d5542dce" providerId="ADAL" clId="{BDF00343-7115-4C6A-AB95-8B23F7BC3582}" dt="2023-04-09T00:41:19.740" v="1293"/>
          <ac:spMkLst>
            <pc:docMk/>
            <pc:sldMk cId="1385553969" sldId="302"/>
            <ac:spMk id="32" creationId="{E9554217-67CF-4F51-8D78-8ABB23F22D80}"/>
          </ac:spMkLst>
        </pc:spChg>
        <pc:spChg chg="mod">
          <ac:chgData name="Ravi, Venkat Mohith" userId="53c81212-da51-4095-a6d5-0bd3d5542dce" providerId="ADAL" clId="{BDF00343-7115-4C6A-AB95-8B23F7BC3582}" dt="2023-04-09T00:41:19.740" v="1293"/>
          <ac:spMkLst>
            <pc:docMk/>
            <pc:sldMk cId="1385553969" sldId="302"/>
            <ac:spMk id="33" creationId="{21B7E502-20E7-4007-A518-91827953CD1C}"/>
          </ac:spMkLst>
        </pc:spChg>
        <pc:spChg chg="mod">
          <ac:chgData name="Ravi, Venkat Mohith" userId="53c81212-da51-4095-a6d5-0bd3d5542dce" providerId="ADAL" clId="{BDF00343-7115-4C6A-AB95-8B23F7BC3582}" dt="2023-04-09T00:41:19.740" v="1293"/>
          <ac:spMkLst>
            <pc:docMk/>
            <pc:sldMk cId="1385553969" sldId="302"/>
            <ac:spMk id="34" creationId="{1E9391ED-0563-4FAE-AF34-40257F929CC8}"/>
          </ac:spMkLst>
        </pc:spChg>
        <pc:spChg chg="add mod">
          <ac:chgData name="Ravi, Venkat Mohith" userId="53c81212-da51-4095-a6d5-0bd3d5542dce" providerId="ADAL" clId="{BDF00343-7115-4C6A-AB95-8B23F7BC3582}" dt="2023-04-09T00:41:19.740" v="1293"/>
          <ac:spMkLst>
            <pc:docMk/>
            <pc:sldMk cId="1385553969" sldId="302"/>
            <ac:spMk id="35" creationId="{06145E4B-120F-4524-91C7-51061BB981E0}"/>
          </ac:spMkLst>
        </pc:spChg>
        <pc:spChg chg="mod">
          <ac:chgData name="Ravi, Venkat Mohith" userId="53c81212-da51-4095-a6d5-0bd3d5542dce" providerId="ADAL" clId="{BDF00343-7115-4C6A-AB95-8B23F7BC3582}" dt="2023-04-09T00:42:00.429" v="1300" actId="14100"/>
          <ac:spMkLst>
            <pc:docMk/>
            <pc:sldMk cId="1385553969" sldId="302"/>
            <ac:spMk id="37" creationId="{A5DE2AD4-BE2B-4706-AEAF-1926DB026902}"/>
          </ac:spMkLst>
        </pc:spChg>
        <pc:spChg chg="mod">
          <ac:chgData name="Ravi, Venkat Mohith" userId="53c81212-da51-4095-a6d5-0bd3d5542dce" providerId="ADAL" clId="{BDF00343-7115-4C6A-AB95-8B23F7BC3582}" dt="2023-04-09T00:41:54.254" v="1299" actId="14100"/>
          <ac:spMkLst>
            <pc:docMk/>
            <pc:sldMk cId="1385553969" sldId="302"/>
            <ac:spMk id="38" creationId="{898B968D-AA9A-4390-A255-65FC2559DE4B}"/>
          </ac:spMkLst>
        </pc:spChg>
        <pc:spChg chg="mod">
          <ac:chgData name="Ravi, Venkat Mohith" userId="53c81212-da51-4095-a6d5-0bd3d5542dce" providerId="ADAL" clId="{BDF00343-7115-4C6A-AB95-8B23F7BC3582}" dt="2023-04-09T00:41:19.740" v="1293"/>
          <ac:spMkLst>
            <pc:docMk/>
            <pc:sldMk cId="1385553969" sldId="302"/>
            <ac:spMk id="39" creationId="{4C98BC4B-8C04-4B83-B42D-16F8E0456412}"/>
          </ac:spMkLst>
        </pc:spChg>
        <pc:spChg chg="mod">
          <ac:chgData name="Ravi, Venkat Mohith" userId="53c81212-da51-4095-a6d5-0bd3d5542dce" providerId="ADAL" clId="{BDF00343-7115-4C6A-AB95-8B23F7BC3582}" dt="2023-04-09T00:41:19.740" v="1293"/>
          <ac:spMkLst>
            <pc:docMk/>
            <pc:sldMk cId="1385553969" sldId="302"/>
            <ac:spMk id="40" creationId="{BFEC500C-B720-4F19-B738-C068F2DE9EE5}"/>
          </ac:spMkLst>
        </pc:spChg>
        <pc:spChg chg="mod">
          <ac:chgData name="Ravi, Venkat Mohith" userId="53c81212-da51-4095-a6d5-0bd3d5542dce" providerId="ADAL" clId="{BDF00343-7115-4C6A-AB95-8B23F7BC3582}" dt="2023-04-09T00:41:19.740" v="1293"/>
          <ac:spMkLst>
            <pc:docMk/>
            <pc:sldMk cId="1385553969" sldId="302"/>
            <ac:spMk id="41" creationId="{4F8D80CE-F9D8-4330-BF7E-2209B2A25AA9}"/>
          </ac:spMkLst>
        </pc:spChg>
        <pc:spChg chg="add mod">
          <ac:chgData name="Ravi, Venkat Mohith" userId="53c81212-da51-4095-a6d5-0bd3d5542dce" providerId="ADAL" clId="{BDF00343-7115-4C6A-AB95-8B23F7BC3582}" dt="2023-04-09T00:41:19.740" v="1293"/>
          <ac:spMkLst>
            <pc:docMk/>
            <pc:sldMk cId="1385553969" sldId="302"/>
            <ac:spMk id="42" creationId="{2294F737-8930-4F65-9825-29D8E4345FB8}"/>
          </ac:spMkLst>
        </pc:spChg>
        <pc:spChg chg="mod">
          <ac:chgData name="Ravi, Venkat Mohith" userId="53c81212-da51-4095-a6d5-0bd3d5542dce" providerId="ADAL" clId="{BDF00343-7115-4C6A-AB95-8B23F7BC3582}" dt="2023-04-09T00:41:19.740" v="1293"/>
          <ac:spMkLst>
            <pc:docMk/>
            <pc:sldMk cId="1385553969" sldId="302"/>
            <ac:spMk id="44" creationId="{6E8DEEEF-AAE2-49DD-B5DA-2CFD422E2B2D}"/>
          </ac:spMkLst>
        </pc:spChg>
        <pc:spChg chg="mod">
          <ac:chgData name="Ravi, Venkat Mohith" userId="53c81212-da51-4095-a6d5-0bd3d5542dce" providerId="ADAL" clId="{BDF00343-7115-4C6A-AB95-8B23F7BC3582}" dt="2023-04-09T00:41:19.740" v="1293"/>
          <ac:spMkLst>
            <pc:docMk/>
            <pc:sldMk cId="1385553969" sldId="302"/>
            <ac:spMk id="45" creationId="{8FDD759F-884A-4DE7-BB1A-FCE2B57B48D2}"/>
          </ac:spMkLst>
        </pc:spChg>
        <pc:spChg chg="mod">
          <ac:chgData name="Ravi, Venkat Mohith" userId="53c81212-da51-4095-a6d5-0bd3d5542dce" providerId="ADAL" clId="{BDF00343-7115-4C6A-AB95-8B23F7BC3582}" dt="2023-04-09T00:41:19.740" v="1293"/>
          <ac:spMkLst>
            <pc:docMk/>
            <pc:sldMk cId="1385553969" sldId="302"/>
            <ac:spMk id="46" creationId="{2B9FC98F-51DD-4EFA-8AB1-28DCDDB04CC2}"/>
          </ac:spMkLst>
        </pc:spChg>
        <pc:spChg chg="add mod">
          <ac:chgData name="Ravi, Venkat Mohith" userId="53c81212-da51-4095-a6d5-0bd3d5542dce" providerId="ADAL" clId="{BDF00343-7115-4C6A-AB95-8B23F7BC3582}" dt="2023-04-09T00:41:46.277" v="1297" actId="1076"/>
          <ac:spMkLst>
            <pc:docMk/>
            <pc:sldMk cId="1385553969" sldId="302"/>
            <ac:spMk id="47" creationId="{F5036644-0AAF-4206-A9A9-13ADF457C043}"/>
          </ac:spMkLst>
        </pc:spChg>
        <pc:grpChg chg="add mod">
          <ac:chgData name="Ravi, Venkat Mohith" userId="53c81212-da51-4095-a6d5-0bd3d5542dce" providerId="ADAL" clId="{BDF00343-7115-4C6A-AB95-8B23F7BC3582}" dt="2023-04-09T00:42:07.053" v="1301" actId="14100"/>
          <ac:grpSpMkLst>
            <pc:docMk/>
            <pc:sldMk cId="1385553969" sldId="302"/>
            <ac:grpSpMk id="7" creationId="{203F501B-ACC7-476D-AECF-E2DF3AFD8DAD}"/>
          </ac:grpSpMkLst>
        </pc:grpChg>
        <pc:grpChg chg="add mod">
          <ac:chgData name="Ravi, Venkat Mohith" userId="53c81212-da51-4095-a6d5-0bd3d5542dce" providerId="ADAL" clId="{BDF00343-7115-4C6A-AB95-8B23F7BC3582}" dt="2023-04-09T00:41:19.740" v="1293"/>
          <ac:grpSpMkLst>
            <pc:docMk/>
            <pc:sldMk cId="1385553969" sldId="302"/>
            <ac:grpSpMk id="15" creationId="{651B6FB7-80C5-4B1E-9650-2193BF979E54}"/>
          </ac:grpSpMkLst>
        </pc:grpChg>
        <pc:grpChg chg="add mod">
          <ac:chgData name="Ravi, Venkat Mohith" userId="53c81212-da51-4095-a6d5-0bd3d5542dce" providerId="ADAL" clId="{BDF00343-7115-4C6A-AB95-8B23F7BC3582}" dt="2023-04-09T00:41:19.740" v="1293"/>
          <ac:grpSpMkLst>
            <pc:docMk/>
            <pc:sldMk cId="1385553969" sldId="302"/>
            <ac:grpSpMk id="22" creationId="{50D151D3-349A-47D8-81E3-BCBEA283CA64}"/>
          </ac:grpSpMkLst>
        </pc:grpChg>
        <pc:grpChg chg="add mod">
          <ac:chgData name="Ravi, Venkat Mohith" userId="53c81212-da51-4095-a6d5-0bd3d5542dce" providerId="ADAL" clId="{BDF00343-7115-4C6A-AB95-8B23F7BC3582}" dt="2023-04-09T00:41:35.589" v="1295" actId="14100"/>
          <ac:grpSpMkLst>
            <pc:docMk/>
            <pc:sldMk cId="1385553969" sldId="302"/>
            <ac:grpSpMk id="29" creationId="{69A87003-EC1F-497E-9CDA-E035D9F1C7BA}"/>
          </ac:grpSpMkLst>
        </pc:grpChg>
        <pc:grpChg chg="add mod">
          <ac:chgData name="Ravi, Venkat Mohith" userId="53c81212-da51-4095-a6d5-0bd3d5542dce" providerId="ADAL" clId="{BDF00343-7115-4C6A-AB95-8B23F7BC3582}" dt="2023-04-09T00:41:19.740" v="1293"/>
          <ac:grpSpMkLst>
            <pc:docMk/>
            <pc:sldMk cId="1385553969" sldId="302"/>
            <ac:grpSpMk id="36" creationId="{DB96BFCE-4C87-41A4-997E-7F8D4F38BB5C}"/>
          </ac:grpSpMkLst>
        </pc:grpChg>
        <pc:grpChg chg="add mod">
          <ac:chgData name="Ravi, Venkat Mohith" userId="53c81212-da51-4095-a6d5-0bd3d5542dce" providerId="ADAL" clId="{BDF00343-7115-4C6A-AB95-8B23F7BC3582}" dt="2023-04-09T00:41:39.965" v="1296" actId="14100"/>
          <ac:grpSpMkLst>
            <pc:docMk/>
            <pc:sldMk cId="1385553969" sldId="302"/>
            <ac:grpSpMk id="43" creationId="{473E08E0-30C5-4B5F-B48E-4864B788586B}"/>
          </ac:grpSpMkLst>
        </pc:grpChg>
      </pc:sldChg>
      <pc:sldChg chg="modSp mod">
        <pc:chgData name="Ravi, Venkat Mohith" userId="53c81212-da51-4095-a6d5-0bd3d5542dce" providerId="ADAL" clId="{BDF00343-7115-4C6A-AB95-8B23F7BC3582}" dt="2023-04-09T00:45:16.606" v="1465" actId="2711"/>
        <pc:sldMkLst>
          <pc:docMk/>
          <pc:sldMk cId="334532777" sldId="303"/>
        </pc:sldMkLst>
        <pc:spChg chg="mod">
          <ac:chgData name="Ravi, Venkat Mohith" userId="53c81212-da51-4095-a6d5-0bd3d5542dce" providerId="ADAL" clId="{BDF00343-7115-4C6A-AB95-8B23F7BC3582}" dt="2023-04-09T00:45:16.606" v="1465" actId="2711"/>
          <ac:spMkLst>
            <pc:docMk/>
            <pc:sldMk cId="334532777" sldId="303"/>
            <ac:spMk id="5" creationId="{1B07C49E-AFFC-EC46-8930-E4D428F5F943}"/>
          </ac:spMkLst>
        </pc:spChg>
      </pc:sldChg>
      <pc:sldChg chg="addSp delSp modSp mod">
        <pc:chgData name="Ravi, Venkat Mohith" userId="53c81212-da51-4095-a6d5-0bd3d5542dce" providerId="ADAL" clId="{BDF00343-7115-4C6A-AB95-8B23F7BC3582}" dt="2023-04-09T00:49:29.074" v="1501" actId="14100"/>
        <pc:sldMkLst>
          <pc:docMk/>
          <pc:sldMk cId="3869789237" sldId="304"/>
        </pc:sldMkLst>
        <pc:spChg chg="del mod">
          <ac:chgData name="Ravi, Venkat Mohith" userId="53c81212-da51-4095-a6d5-0bd3d5542dce" providerId="ADAL" clId="{BDF00343-7115-4C6A-AB95-8B23F7BC3582}" dt="2023-04-09T00:49:14.746" v="1498" actId="478"/>
          <ac:spMkLst>
            <pc:docMk/>
            <pc:sldMk cId="3869789237" sldId="304"/>
            <ac:spMk id="3" creationId="{373827F3-F386-AA4E-80ED-D86DEF8C158D}"/>
          </ac:spMkLst>
        </pc:spChg>
        <pc:spChg chg="add mod">
          <ac:chgData name="Ravi, Venkat Mohith" userId="53c81212-da51-4095-a6d5-0bd3d5542dce" providerId="ADAL" clId="{BDF00343-7115-4C6A-AB95-8B23F7BC3582}" dt="2023-04-09T00:49:05.712" v="1496"/>
          <ac:spMkLst>
            <pc:docMk/>
            <pc:sldMk cId="3869789237" sldId="304"/>
            <ac:spMk id="6" creationId="{C783BE7D-C945-49B0-BF01-05FCFCE2DB92}"/>
          </ac:spMkLst>
        </pc:spChg>
        <pc:spChg chg="add mod">
          <ac:chgData name="Ravi, Venkat Mohith" userId="53c81212-da51-4095-a6d5-0bd3d5542dce" providerId="ADAL" clId="{BDF00343-7115-4C6A-AB95-8B23F7BC3582}" dt="2023-04-09T00:49:29.074" v="1501" actId="14100"/>
          <ac:spMkLst>
            <pc:docMk/>
            <pc:sldMk cId="3869789237" sldId="304"/>
            <ac:spMk id="7" creationId="{530BA7E9-9F7D-4362-9025-2B908ACC13C5}"/>
          </ac:spMkLst>
        </pc:spChg>
      </pc:sldChg>
      <pc:sldChg chg="addSp delSp modSp mod">
        <pc:chgData name="Ravi, Venkat Mohith" userId="53c81212-da51-4095-a6d5-0bd3d5542dce" providerId="ADAL" clId="{BDF00343-7115-4C6A-AB95-8B23F7BC3582}" dt="2023-04-09T00:50:09.659" v="1510" actId="14100"/>
        <pc:sldMkLst>
          <pc:docMk/>
          <pc:sldMk cId="80090182" sldId="305"/>
        </pc:sldMkLst>
        <pc:spChg chg="del">
          <ac:chgData name="Ravi, Venkat Mohith" userId="53c81212-da51-4095-a6d5-0bd3d5542dce" providerId="ADAL" clId="{BDF00343-7115-4C6A-AB95-8B23F7BC3582}" dt="2023-04-09T00:49:44.778" v="1503" actId="478"/>
          <ac:spMkLst>
            <pc:docMk/>
            <pc:sldMk cId="80090182" sldId="305"/>
            <ac:spMk id="3" creationId="{373827F3-F386-AA4E-80ED-D86DEF8C158D}"/>
          </ac:spMkLst>
        </pc:spChg>
        <pc:spChg chg="add mod">
          <ac:chgData name="Ravi, Venkat Mohith" userId="53c81212-da51-4095-a6d5-0bd3d5542dce" providerId="ADAL" clId="{BDF00343-7115-4C6A-AB95-8B23F7BC3582}" dt="2023-04-09T00:49:54.681" v="1507" actId="14100"/>
          <ac:spMkLst>
            <pc:docMk/>
            <pc:sldMk cId="80090182" sldId="305"/>
            <ac:spMk id="6" creationId="{39AD9B29-D241-443C-AA64-544459E25A80}"/>
          </ac:spMkLst>
        </pc:spChg>
        <pc:spChg chg="add mod">
          <ac:chgData name="Ravi, Venkat Mohith" userId="53c81212-da51-4095-a6d5-0bd3d5542dce" providerId="ADAL" clId="{BDF00343-7115-4C6A-AB95-8B23F7BC3582}" dt="2023-04-09T00:50:09.659" v="1510" actId="14100"/>
          <ac:spMkLst>
            <pc:docMk/>
            <pc:sldMk cId="80090182" sldId="305"/>
            <ac:spMk id="7" creationId="{214097A3-6BD4-47FC-89D1-9C9F97682BB1}"/>
          </ac:spMkLst>
        </pc:spChg>
      </pc:sldChg>
      <pc:sldChg chg="addSp delSp modSp mod">
        <pc:chgData name="Ravi, Venkat Mohith" userId="53c81212-da51-4095-a6d5-0bd3d5542dce" providerId="ADAL" clId="{BDF00343-7115-4C6A-AB95-8B23F7BC3582}" dt="2023-04-09T00:51:17.924" v="1521" actId="207"/>
        <pc:sldMkLst>
          <pc:docMk/>
          <pc:sldMk cId="3145340593" sldId="306"/>
        </pc:sldMkLst>
        <pc:spChg chg="del">
          <ac:chgData name="Ravi, Venkat Mohith" userId="53c81212-da51-4095-a6d5-0bd3d5542dce" providerId="ADAL" clId="{BDF00343-7115-4C6A-AB95-8B23F7BC3582}" dt="2023-04-09T00:51:04.619" v="1517" actId="478"/>
          <ac:spMkLst>
            <pc:docMk/>
            <pc:sldMk cId="3145340593" sldId="306"/>
            <ac:spMk id="3" creationId="{373827F3-F386-AA4E-80ED-D86DEF8C158D}"/>
          </ac:spMkLst>
        </pc:spChg>
        <pc:spChg chg="add mod">
          <ac:chgData name="Ravi, Venkat Mohith" userId="53c81212-da51-4095-a6d5-0bd3d5542dce" providerId="ADAL" clId="{BDF00343-7115-4C6A-AB95-8B23F7BC3582}" dt="2023-04-09T00:51:08.738" v="1519" actId="14100"/>
          <ac:spMkLst>
            <pc:docMk/>
            <pc:sldMk cId="3145340593" sldId="306"/>
            <ac:spMk id="6" creationId="{8EF1CCAD-B893-4298-962D-DBBEC7BF6246}"/>
          </ac:spMkLst>
        </pc:spChg>
        <pc:spChg chg="add mod">
          <ac:chgData name="Ravi, Venkat Mohith" userId="53c81212-da51-4095-a6d5-0bd3d5542dce" providerId="ADAL" clId="{BDF00343-7115-4C6A-AB95-8B23F7BC3582}" dt="2023-04-09T00:51:17.924" v="1521" actId="207"/>
          <ac:spMkLst>
            <pc:docMk/>
            <pc:sldMk cId="3145340593" sldId="306"/>
            <ac:spMk id="7" creationId="{6DAC30D2-DABA-4D79-B232-C2DC6621503C}"/>
          </ac:spMkLst>
        </pc:spChg>
      </pc:sldChg>
      <pc:sldChg chg="addSp delSp modSp mod">
        <pc:chgData name="Ravi, Venkat Mohith" userId="53c81212-da51-4095-a6d5-0bd3d5542dce" providerId="ADAL" clId="{BDF00343-7115-4C6A-AB95-8B23F7BC3582}" dt="2023-04-09T00:50:41.338" v="1516" actId="14100"/>
        <pc:sldMkLst>
          <pc:docMk/>
          <pc:sldMk cId="1106727586" sldId="307"/>
        </pc:sldMkLst>
        <pc:spChg chg="del">
          <ac:chgData name="Ravi, Venkat Mohith" userId="53c81212-da51-4095-a6d5-0bd3d5542dce" providerId="ADAL" clId="{BDF00343-7115-4C6A-AB95-8B23F7BC3582}" dt="2023-04-09T00:50:20.698" v="1511" actId="478"/>
          <ac:spMkLst>
            <pc:docMk/>
            <pc:sldMk cId="1106727586" sldId="307"/>
            <ac:spMk id="3" creationId="{373827F3-F386-AA4E-80ED-D86DEF8C158D}"/>
          </ac:spMkLst>
        </pc:spChg>
        <pc:spChg chg="add mod">
          <ac:chgData name="Ravi, Venkat Mohith" userId="53c81212-da51-4095-a6d5-0bd3d5542dce" providerId="ADAL" clId="{BDF00343-7115-4C6A-AB95-8B23F7BC3582}" dt="2023-04-09T00:50:25.152" v="1512"/>
          <ac:spMkLst>
            <pc:docMk/>
            <pc:sldMk cId="1106727586" sldId="307"/>
            <ac:spMk id="6" creationId="{636E4F93-64C8-4FD0-8277-1E08F03E96E1}"/>
          </ac:spMkLst>
        </pc:spChg>
        <pc:spChg chg="add mod">
          <ac:chgData name="Ravi, Venkat Mohith" userId="53c81212-da51-4095-a6d5-0bd3d5542dce" providerId="ADAL" clId="{BDF00343-7115-4C6A-AB95-8B23F7BC3582}" dt="2023-04-09T00:50:41.338" v="1516" actId="14100"/>
          <ac:spMkLst>
            <pc:docMk/>
            <pc:sldMk cId="1106727586" sldId="307"/>
            <ac:spMk id="7" creationId="{2A90AB14-6A29-41CA-807F-A9373E2D377A}"/>
          </ac:spMkLst>
        </pc:spChg>
      </pc:sldChg>
      <pc:sldChg chg="addSp delSp modSp mod">
        <pc:chgData name="Ravi, Venkat Mohith" userId="53c81212-da51-4095-a6d5-0bd3d5542dce" providerId="ADAL" clId="{BDF00343-7115-4C6A-AB95-8B23F7BC3582}" dt="2023-04-09T00:51:48.619" v="1527" actId="14100"/>
        <pc:sldMkLst>
          <pc:docMk/>
          <pc:sldMk cId="706594483" sldId="308"/>
        </pc:sldMkLst>
        <pc:spChg chg="del">
          <ac:chgData name="Ravi, Venkat Mohith" userId="53c81212-da51-4095-a6d5-0bd3d5542dce" providerId="ADAL" clId="{BDF00343-7115-4C6A-AB95-8B23F7BC3582}" dt="2023-04-09T00:51:31.115" v="1522" actId="478"/>
          <ac:spMkLst>
            <pc:docMk/>
            <pc:sldMk cId="706594483" sldId="308"/>
            <ac:spMk id="3" creationId="{373827F3-F386-AA4E-80ED-D86DEF8C158D}"/>
          </ac:spMkLst>
        </pc:spChg>
        <pc:spChg chg="add mod">
          <ac:chgData name="Ravi, Venkat Mohith" userId="53c81212-da51-4095-a6d5-0bd3d5542dce" providerId="ADAL" clId="{BDF00343-7115-4C6A-AB95-8B23F7BC3582}" dt="2023-04-09T00:51:38.763" v="1524" actId="14100"/>
          <ac:spMkLst>
            <pc:docMk/>
            <pc:sldMk cId="706594483" sldId="308"/>
            <ac:spMk id="6" creationId="{21CFD9D8-E3C4-453E-AF0E-0ACEAFC5E5DC}"/>
          </ac:spMkLst>
        </pc:spChg>
        <pc:spChg chg="add mod">
          <ac:chgData name="Ravi, Venkat Mohith" userId="53c81212-da51-4095-a6d5-0bd3d5542dce" providerId="ADAL" clId="{BDF00343-7115-4C6A-AB95-8B23F7BC3582}" dt="2023-04-09T00:51:48.619" v="1527" actId="14100"/>
          <ac:spMkLst>
            <pc:docMk/>
            <pc:sldMk cId="706594483" sldId="308"/>
            <ac:spMk id="7" creationId="{4701947D-6B76-4F12-B199-9687D8190079}"/>
          </ac:spMkLst>
        </pc:spChg>
      </pc:sldChg>
      <pc:sldChg chg="addSp delSp modSp mod">
        <pc:chgData name="Ravi, Venkat Mohith" userId="53c81212-da51-4095-a6d5-0bd3d5542dce" providerId="ADAL" clId="{BDF00343-7115-4C6A-AB95-8B23F7BC3582}" dt="2023-04-09T00:59:04.477" v="1547" actId="14100"/>
        <pc:sldMkLst>
          <pc:docMk/>
          <pc:sldMk cId="1794738657" sldId="309"/>
        </pc:sldMkLst>
        <pc:spChg chg="del mod">
          <ac:chgData name="Ravi, Venkat Mohith" userId="53c81212-da51-4095-a6d5-0bd3d5542dce" providerId="ADAL" clId="{BDF00343-7115-4C6A-AB95-8B23F7BC3582}" dt="2023-04-09T00:58:25.381" v="1542"/>
          <ac:spMkLst>
            <pc:docMk/>
            <pc:sldMk cId="1794738657" sldId="309"/>
            <ac:spMk id="5" creationId="{1B07C49E-AFFC-EC46-8930-E4D428F5F943}"/>
          </ac:spMkLst>
        </pc:spChg>
        <pc:spChg chg="add del mod">
          <ac:chgData name="Ravi, Venkat Mohith" userId="53c81212-da51-4095-a6d5-0bd3d5542dce" providerId="ADAL" clId="{BDF00343-7115-4C6A-AB95-8B23F7BC3582}" dt="2023-04-09T00:58:49.870" v="1544" actId="478"/>
          <ac:spMkLst>
            <pc:docMk/>
            <pc:sldMk cId="1794738657" sldId="309"/>
            <ac:spMk id="6" creationId="{1207C5A4-2665-48A5-B922-485192C98358}"/>
          </ac:spMkLst>
        </pc:spChg>
        <pc:spChg chg="add mod">
          <ac:chgData name="Ravi, Venkat Mohith" userId="53c81212-da51-4095-a6d5-0bd3d5542dce" providerId="ADAL" clId="{BDF00343-7115-4C6A-AB95-8B23F7BC3582}" dt="2023-04-09T00:59:04.477" v="1547" actId="14100"/>
          <ac:spMkLst>
            <pc:docMk/>
            <pc:sldMk cId="1794738657" sldId="309"/>
            <ac:spMk id="7" creationId="{C944D1E6-B06F-44B4-A49B-11E5033CEDFF}"/>
          </ac:spMkLst>
        </pc:spChg>
      </pc:sldChg>
      <pc:sldChg chg="addSp delSp modSp mod">
        <pc:chgData name="Ravi, Venkat Mohith" userId="53c81212-da51-4095-a6d5-0bd3d5542dce" providerId="ADAL" clId="{BDF00343-7115-4C6A-AB95-8B23F7BC3582}" dt="2023-04-09T00:59:47.758" v="1556" actId="14100"/>
        <pc:sldMkLst>
          <pc:docMk/>
          <pc:sldMk cId="4010014743" sldId="310"/>
        </pc:sldMkLst>
        <pc:spChg chg="del mod">
          <ac:chgData name="Ravi, Venkat Mohith" userId="53c81212-da51-4095-a6d5-0bd3d5542dce" providerId="ADAL" clId="{BDF00343-7115-4C6A-AB95-8B23F7BC3582}" dt="2023-04-09T00:59:18.014" v="1549" actId="478"/>
          <ac:spMkLst>
            <pc:docMk/>
            <pc:sldMk cId="4010014743" sldId="310"/>
            <ac:spMk id="5" creationId="{1B07C49E-AFFC-EC46-8930-E4D428F5F943}"/>
          </ac:spMkLst>
        </pc:spChg>
        <pc:spChg chg="add mod">
          <ac:chgData name="Ravi, Venkat Mohith" userId="53c81212-da51-4095-a6d5-0bd3d5542dce" providerId="ADAL" clId="{BDF00343-7115-4C6A-AB95-8B23F7BC3582}" dt="2023-04-09T00:59:26.214" v="1551" actId="14100"/>
          <ac:spMkLst>
            <pc:docMk/>
            <pc:sldMk cId="4010014743" sldId="310"/>
            <ac:spMk id="6" creationId="{C22285B3-E70C-4D72-8105-E8F34F11D2C8}"/>
          </ac:spMkLst>
        </pc:spChg>
        <pc:spChg chg="add mod">
          <ac:chgData name="Ravi, Venkat Mohith" userId="53c81212-da51-4095-a6d5-0bd3d5542dce" providerId="ADAL" clId="{BDF00343-7115-4C6A-AB95-8B23F7BC3582}" dt="2023-04-09T00:59:47.758" v="1556" actId="14100"/>
          <ac:spMkLst>
            <pc:docMk/>
            <pc:sldMk cId="4010014743" sldId="310"/>
            <ac:spMk id="7" creationId="{E2B0C10C-E925-4B71-8C23-18E6966937E6}"/>
          </ac:spMkLst>
        </pc:spChg>
      </pc:sldChg>
      <pc:sldChg chg="addSp delSp modSp mod">
        <pc:chgData name="Ravi, Venkat Mohith" userId="53c81212-da51-4095-a6d5-0bd3d5542dce" providerId="ADAL" clId="{BDF00343-7115-4C6A-AB95-8B23F7BC3582}" dt="2023-04-09T01:00:15.204" v="1560"/>
        <pc:sldMkLst>
          <pc:docMk/>
          <pc:sldMk cId="2735560525" sldId="311"/>
        </pc:sldMkLst>
        <pc:spChg chg="del">
          <ac:chgData name="Ravi, Venkat Mohith" userId="53c81212-da51-4095-a6d5-0bd3d5542dce" providerId="ADAL" clId="{BDF00343-7115-4C6A-AB95-8B23F7BC3582}" dt="2023-04-09T01:00:04.911" v="1557" actId="478"/>
          <ac:spMkLst>
            <pc:docMk/>
            <pc:sldMk cId="2735560525" sldId="311"/>
            <ac:spMk id="5" creationId="{1B07C49E-AFFC-EC46-8930-E4D428F5F943}"/>
          </ac:spMkLst>
        </pc:spChg>
        <pc:spChg chg="add mod">
          <ac:chgData name="Ravi, Venkat Mohith" userId="53c81212-da51-4095-a6d5-0bd3d5542dce" providerId="ADAL" clId="{BDF00343-7115-4C6A-AB95-8B23F7BC3582}" dt="2023-04-09T01:00:09.111" v="1559" actId="14100"/>
          <ac:spMkLst>
            <pc:docMk/>
            <pc:sldMk cId="2735560525" sldId="311"/>
            <ac:spMk id="6" creationId="{017F2C5C-7F7C-402C-80EB-AF5A040DA9AD}"/>
          </ac:spMkLst>
        </pc:spChg>
        <pc:spChg chg="add mod">
          <ac:chgData name="Ravi, Venkat Mohith" userId="53c81212-da51-4095-a6d5-0bd3d5542dce" providerId="ADAL" clId="{BDF00343-7115-4C6A-AB95-8B23F7BC3582}" dt="2023-04-09T01:00:15.204" v="1560"/>
          <ac:spMkLst>
            <pc:docMk/>
            <pc:sldMk cId="2735560525" sldId="311"/>
            <ac:spMk id="7" creationId="{7A016B2A-7F80-42DA-A588-73AA1A549019}"/>
          </ac:spMkLst>
        </pc:spChg>
      </pc:sldChg>
      <pc:sldChg chg="addSp delSp modSp mod">
        <pc:chgData name="Ravi, Venkat Mohith" userId="53c81212-da51-4095-a6d5-0bd3d5542dce" providerId="ADAL" clId="{BDF00343-7115-4C6A-AB95-8B23F7BC3582}" dt="2023-04-09T01:00:42.743" v="1566" actId="14100"/>
        <pc:sldMkLst>
          <pc:docMk/>
          <pc:sldMk cId="1434679925" sldId="312"/>
        </pc:sldMkLst>
        <pc:spChg chg="del mod">
          <ac:chgData name="Ravi, Venkat Mohith" userId="53c81212-da51-4095-a6d5-0bd3d5542dce" providerId="ADAL" clId="{BDF00343-7115-4C6A-AB95-8B23F7BC3582}" dt="2023-04-09T01:00:28.447" v="1562" actId="478"/>
          <ac:spMkLst>
            <pc:docMk/>
            <pc:sldMk cId="1434679925" sldId="312"/>
            <ac:spMk id="5" creationId="{1B07C49E-AFFC-EC46-8930-E4D428F5F943}"/>
          </ac:spMkLst>
        </pc:spChg>
        <pc:spChg chg="add mod">
          <ac:chgData name="Ravi, Venkat Mohith" userId="53c81212-da51-4095-a6d5-0bd3d5542dce" providerId="ADAL" clId="{BDF00343-7115-4C6A-AB95-8B23F7BC3582}" dt="2023-04-09T01:00:29.636" v="1563"/>
          <ac:spMkLst>
            <pc:docMk/>
            <pc:sldMk cId="1434679925" sldId="312"/>
            <ac:spMk id="6" creationId="{70055C15-0452-46A9-80E8-686519C147CA}"/>
          </ac:spMkLst>
        </pc:spChg>
        <pc:spChg chg="add mod">
          <ac:chgData name="Ravi, Venkat Mohith" userId="53c81212-da51-4095-a6d5-0bd3d5542dce" providerId="ADAL" clId="{BDF00343-7115-4C6A-AB95-8B23F7BC3582}" dt="2023-04-09T01:00:42.743" v="1566" actId="14100"/>
          <ac:spMkLst>
            <pc:docMk/>
            <pc:sldMk cId="1434679925" sldId="312"/>
            <ac:spMk id="7" creationId="{2C71DAD4-BB5F-4F0F-AD74-EA3D2AC5D7D8}"/>
          </ac:spMkLst>
        </pc:spChg>
      </pc:sldChg>
      <pc:sldChg chg="addSp delSp modSp mod">
        <pc:chgData name="Ravi, Venkat Mohith" userId="53c81212-da51-4095-a6d5-0bd3d5542dce" providerId="ADAL" clId="{BDF00343-7115-4C6A-AB95-8B23F7BC3582}" dt="2023-04-09T01:01:49.336" v="1579" actId="14100"/>
        <pc:sldMkLst>
          <pc:docMk/>
          <pc:sldMk cId="1756972646" sldId="313"/>
        </pc:sldMkLst>
        <pc:spChg chg="del">
          <ac:chgData name="Ravi, Venkat Mohith" userId="53c81212-da51-4095-a6d5-0bd3d5542dce" providerId="ADAL" clId="{BDF00343-7115-4C6A-AB95-8B23F7BC3582}" dt="2023-04-09T01:01:34.336" v="1575" actId="478"/>
          <ac:spMkLst>
            <pc:docMk/>
            <pc:sldMk cId="1756972646" sldId="313"/>
            <ac:spMk id="5" creationId="{1B07C49E-AFFC-EC46-8930-E4D428F5F943}"/>
          </ac:spMkLst>
        </pc:spChg>
        <pc:spChg chg="add mod">
          <ac:chgData name="Ravi, Venkat Mohith" userId="53c81212-da51-4095-a6d5-0bd3d5542dce" providerId="ADAL" clId="{BDF00343-7115-4C6A-AB95-8B23F7BC3582}" dt="2023-04-09T01:01:35.509" v="1576"/>
          <ac:spMkLst>
            <pc:docMk/>
            <pc:sldMk cId="1756972646" sldId="313"/>
            <ac:spMk id="6" creationId="{9E6665E7-FDCB-4D72-9F92-317668A54B30}"/>
          </ac:spMkLst>
        </pc:spChg>
        <pc:spChg chg="add mod">
          <ac:chgData name="Ravi, Venkat Mohith" userId="53c81212-da51-4095-a6d5-0bd3d5542dce" providerId="ADAL" clId="{BDF00343-7115-4C6A-AB95-8B23F7BC3582}" dt="2023-04-09T01:01:49.336" v="1579" actId="14100"/>
          <ac:spMkLst>
            <pc:docMk/>
            <pc:sldMk cId="1756972646" sldId="313"/>
            <ac:spMk id="7" creationId="{4DA62BBE-5DCE-4004-9FDB-E2C81165CBBD}"/>
          </ac:spMkLst>
        </pc:spChg>
      </pc:sldChg>
      <pc:sldChg chg="addSp delSp modSp mod">
        <pc:chgData name="Ravi, Venkat Mohith" userId="53c81212-da51-4095-a6d5-0bd3d5542dce" providerId="ADAL" clId="{BDF00343-7115-4C6A-AB95-8B23F7BC3582}" dt="2023-04-09T01:01:24.462" v="1574" actId="14100"/>
        <pc:sldMkLst>
          <pc:docMk/>
          <pc:sldMk cId="639399535" sldId="314"/>
        </pc:sldMkLst>
        <pc:spChg chg="del">
          <ac:chgData name="Ravi, Venkat Mohith" userId="53c81212-da51-4095-a6d5-0bd3d5542dce" providerId="ADAL" clId="{BDF00343-7115-4C6A-AB95-8B23F7BC3582}" dt="2023-04-09T01:01:10.079" v="1570" actId="478"/>
          <ac:spMkLst>
            <pc:docMk/>
            <pc:sldMk cId="639399535" sldId="314"/>
            <ac:spMk id="5" creationId="{1B07C49E-AFFC-EC46-8930-E4D428F5F943}"/>
          </ac:spMkLst>
        </pc:spChg>
        <pc:spChg chg="add mod">
          <ac:chgData name="Ravi, Venkat Mohith" userId="53c81212-da51-4095-a6d5-0bd3d5542dce" providerId="ADAL" clId="{BDF00343-7115-4C6A-AB95-8B23F7BC3582}" dt="2023-04-09T01:01:24.462" v="1574" actId="14100"/>
          <ac:spMkLst>
            <pc:docMk/>
            <pc:sldMk cId="639399535" sldId="314"/>
            <ac:spMk id="6" creationId="{D35BAB80-2592-4AB7-A550-8E7B1854D06A}"/>
          </ac:spMkLst>
        </pc:spChg>
        <pc:spChg chg="add mod">
          <ac:chgData name="Ravi, Venkat Mohith" userId="53c81212-da51-4095-a6d5-0bd3d5542dce" providerId="ADAL" clId="{BDF00343-7115-4C6A-AB95-8B23F7BC3582}" dt="2023-04-09T01:01:22.199" v="1573" actId="14100"/>
          <ac:spMkLst>
            <pc:docMk/>
            <pc:sldMk cId="639399535" sldId="314"/>
            <ac:spMk id="7" creationId="{2D2AADD3-4739-4688-A8DA-D29560AC747F}"/>
          </ac:spMkLst>
        </pc:spChg>
      </pc:sldChg>
      <pc:sldChg chg="addSp delSp modSp mod">
        <pc:chgData name="Ravi, Venkat Mohith" userId="53c81212-da51-4095-a6d5-0bd3d5542dce" providerId="ADAL" clId="{BDF00343-7115-4C6A-AB95-8B23F7BC3582}" dt="2023-04-09T01:02:08.977" v="1584" actId="14100"/>
        <pc:sldMkLst>
          <pc:docMk/>
          <pc:sldMk cId="3566646398" sldId="315"/>
        </pc:sldMkLst>
        <pc:spChg chg="del">
          <ac:chgData name="Ravi, Venkat Mohith" userId="53c81212-da51-4095-a6d5-0bd3d5542dce" providerId="ADAL" clId="{BDF00343-7115-4C6A-AB95-8B23F7BC3582}" dt="2023-04-09T01:01:59.119" v="1580" actId="478"/>
          <ac:spMkLst>
            <pc:docMk/>
            <pc:sldMk cId="3566646398" sldId="315"/>
            <ac:spMk id="5" creationId="{1B07C49E-AFFC-EC46-8930-E4D428F5F943}"/>
          </ac:spMkLst>
        </pc:spChg>
        <pc:spChg chg="add mod">
          <ac:chgData name="Ravi, Venkat Mohith" userId="53c81212-da51-4095-a6d5-0bd3d5542dce" providerId="ADAL" clId="{BDF00343-7115-4C6A-AB95-8B23F7BC3582}" dt="2023-04-09T01:02:02.663" v="1582" actId="14100"/>
          <ac:spMkLst>
            <pc:docMk/>
            <pc:sldMk cId="3566646398" sldId="315"/>
            <ac:spMk id="6" creationId="{A5E4720E-DFB2-4D58-AF00-93357E104E7A}"/>
          </ac:spMkLst>
        </pc:spChg>
        <pc:spChg chg="add mod">
          <ac:chgData name="Ravi, Venkat Mohith" userId="53c81212-da51-4095-a6d5-0bd3d5542dce" providerId="ADAL" clId="{BDF00343-7115-4C6A-AB95-8B23F7BC3582}" dt="2023-04-09T01:02:08.977" v="1584" actId="14100"/>
          <ac:spMkLst>
            <pc:docMk/>
            <pc:sldMk cId="3566646398" sldId="315"/>
            <ac:spMk id="7" creationId="{A601018D-B4CB-46B2-9F4A-05731DF2BA30}"/>
          </ac:spMkLst>
        </pc:spChg>
      </pc:sldChg>
      <pc:sldChg chg="addSp delSp modSp mod">
        <pc:chgData name="Ravi, Venkat Mohith" userId="53c81212-da51-4095-a6d5-0bd3d5542dce" providerId="ADAL" clId="{BDF00343-7115-4C6A-AB95-8B23F7BC3582}" dt="2023-04-09T01:02:30.720" v="1590" actId="1076"/>
        <pc:sldMkLst>
          <pc:docMk/>
          <pc:sldMk cId="1398439132" sldId="316"/>
        </pc:sldMkLst>
        <pc:spChg chg="del">
          <ac:chgData name="Ravi, Venkat Mohith" userId="53c81212-da51-4095-a6d5-0bd3d5542dce" providerId="ADAL" clId="{BDF00343-7115-4C6A-AB95-8B23F7BC3582}" dt="2023-04-09T01:02:16.128" v="1585" actId="478"/>
          <ac:spMkLst>
            <pc:docMk/>
            <pc:sldMk cId="1398439132" sldId="316"/>
            <ac:spMk id="5" creationId="{1B07C49E-AFFC-EC46-8930-E4D428F5F943}"/>
          </ac:spMkLst>
        </pc:spChg>
        <pc:spChg chg="add mod">
          <ac:chgData name="Ravi, Venkat Mohith" userId="53c81212-da51-4095-a6d5-0bd3d5542dce" providerId="ADAL" clId="{BDF00343-7115-4C6A-AB95-8B23F7BC3582}" dt="2023-04-09T01:02:21.552" v="1588" actId="1076"/>
          <ac:spMkLst>
            <pc:docMk/>
            <pc:sldMk cId="1398439132" sldId="316"/>
            <ac:spMk id="6" creationId="{FEA25950-5D54-430D-8FC6-3048E35B799F}"/>
          </ac:spMkLst>
        </pc:spChg>
        <pc:spChg chg="add mod">
          <ac:chgData name="Ravi, Venkat Mohith" userId="53c81212-da51-4095-a6d5-0bd3d5542dce" providerId="ADAL" clId="{BDF00343-7115-4C6A-AB95-8B23F7BC3582}" dt="2023-04-09T01:02:30.720" v="1590" actId="1076"/>
          <ac:spMkLst>
            <pc:docMk/>
            <pc:sldMk cId="1398439132" sldId="316"/>
            <ac:spMk id="7" creationId="{275A5D3F-3F64-436C-97C0-A63DEAB0D420}"/>
          </ac:spMkLst>
        </pc:spChg>
      </pc:sldChg>
      <pc:sldChg chg="addSp delSp modSp mod">
        <pc:chgData name="Ravi, Venkat Mohith" userId="53c81212-da51-4095-a6d5-0bd3d5542dce" providerId="ADAL" clId="{BDF00343-7115-4C6A-AB95-8B23F7BC3582}" dt="2023-04-09T01:02:59.097" v="1595" actId="14100"/>
        <pc:sldMkLst>
          <pc:docMk/>
          <pc:sldMk cId="3975168428" sldId="317"/>
        </pc:sldMkLst>
        <pc:spChg chg="del">
          <ac:chgData name="Ravi, Venkat Mohith" userId="53c81212-da51-4095-a6d5-0bd3d5542dce" providerId="ADAL" clId="{BDF00343-7115-4C6A-AB95-8B23F7BC3582}" dt="2023-04-09T01:02:44.832" v="1591" actId="478"/>
          <ac:spMkLst>
            <pc:docMk/>
            <pc:sldMk cId="3975168428" sldId="317"/>
            <ac:spMk id="5" creationId="{1B07C49E-AFFC-EC46-8930-E4D428F5F943}"/>
          </ac:spMkLst>
        </pc:spChg>
        <pc:spChg chg="add mod">
          <ac:chgData name="Ravi, Venkat Mohith" userId="53c81212-da51-4095-a6d5-0bd3d5542dce" providerId="ADAL" clId="{BDF00343-7115-4C6A-AB95-8B23F7BC3582}" dt="2023-04-09T01:02:48.599" v="1593" actId="14100"/>
          <ac:spMkLst>
            <pc:docMk/>
            <pc:sldMk cId="3975168428" sldId="317"/>
            <ac:spMk id="6" creationId="{0E6C66BA-B9A0-4F0A-85CA-31AC2C05EA1D}"/>
          </ac:spMkLst>
        </pc:spChg>
        <pc:spChg chg="add mod">
          <ac:chgData name="Ravi, Venkat Mohith" userId="53c81212-da51-4095-a6d5-0bd3d5542dce" providerId="ADAL" clId="{BDF00343-7115-4C6A-AB95-8B23F7BC3582}" dt="2023-04-09T01:02:59.097" v="1595" actId="14100"/>
          <ac:spMkLst>
            <pc:docMk/>
            <pc:sldMk cId="3975168428" sldId="317"/>
            <ac:spMk id="7" creationId="{8DA0ABD0-14C6-41FA-8576-C9B99E3149B1}"/>
          </ac:spMkLst>
        </pc:spChg>
      </pc:sldChg>
      <pc:sldChg chg="del">
        <pc:chgData name="Ravi, Venkat Mohith" userId="53c81212-da51-4095-a6d5-0bd3d5542dce" providerId="ADAL" clId="{BDF00343-7115-4C6A-AB95-8B23F7BC3582}" dt="2023-04-09T01:03:29.499" v="1597" actId="47"/>
        <pc:sldMkLst>
          <pc:docMk/>
          <pc:sldMk cId="239597884" sldId="318"/>
        </pc:sldMkLst>
      </pc:sldChg>
      <pc:sldChg chg="del">
        <pc:chgData name="Ravi, Venkat Mohith" userId="53c81212-da51-4095-a6d5-0bd3d5542dce" providerId="ADAL" clId="{BDF00343-7115-4C6A-AB95-8B23F7BC3582}" dt="2023-04-09T01:03:29.974" v="1598" actId="47"/>
        <pc:sldMkLst>
          <pc:docMk/>
          <pc:sldMk cId="232499080" sldId="319"/>
        </pc:sldMkLst>
      </pc:sldChg>
      <pc:sldChg chg="addSp delSp modSp mod">
        <pc:chgData name="Ravi, Venkat Mohith" userId="53c81212-da51-4095-a6d5-0bd3d5542dce" providerId="ADAL" clId="{BDF00343-7115-4C6A-AB95-8B23F7BC3582}" dt="2023-04-09T01:05:34.865" v="1616" actId="14100"/>
        <pc:sldMkLst>
          <pc:docMk/>
          <pc:sldMk cId="3645034231" sldId="320"/>
        </pc:sldMkLst>
        <pc:spChg chg="del mod">
          <ac:chgData name="Ravi, Venkat Mohith" userId="53c81212-da51-4095-a6d5-0bd3d5542dce" providerId="ADAL" clId="{BDF00343-7115-4C6A-AB95-8B23F7BC3582}" dt="2023-04-09T01:04:50.305" v="1604" actId="478"/>
          <ac:spMkLst>
            <pc:docMk/>
            <pc:sldMk cId="3645034231" sldId="320"/>
            <ac:spMk id="5" creationId="{1B07C49E-AFFC-EC46-8930-E4D428F5F943}"/>
          </ac:spMkLst>
        </pc:spChg>
        <pc:spChg chg="add del">
          <ac:chgData name="Ravi, Venkat Mohith" userId="53c81212-da51-4095-a6d5-0bd3d5542dce" providerId="ADAL" clId="{BDF00343-7115-4C6A-AB95-8B23F7BC3582}" dt="2023-04-09T01:04:52.869" v="1606" actId="22"/>
          <ac:spMkLst>
            <pc:docMk/>
            <pc:sldMk cId="3645034231" sldId="320"/>
            <ac:spMk id="6" creationId="{237049A9-A326-4475-9D95-62D84B7913B3}"/>
          </ac:spMkLst>
        </pc:spChg>
        <pc:spChg chg="add del">
          <ac:chgData name="Ravi, Venkat Mohith" userId="53c81212-da51-4095-a6d5-0bd3d5542dce" providerId="ADAL" clId="{BDF00343-7115-4C6A-AB95-8B23F7BC3582}" dt="2023-04-09T01:04:57.428" v="1608" actId="22"/>
          <ac:spMkLst>
            <pc:docMk/>
            <pc:sldMk cId="3645034231" sldId="320"/>
            <ac:spMk id="8" creationId="{258A96A2-7DF5-472B-9E95-A78488306136}"/>
          </ac:spMkLst>
        </pc:spChg>
        <pc:spChg chg="add mod">
          <ac:chgData name="Ravi, Venkat Mohith" userId="53c81212-da51-4095-a6d5-0bd3d5542dce" providerId="ADAL" clId="{BDF00343-7115-4C6A-AB95-8B23F7BC3582}" dt="2023-04-09T01:05:24.696" v="1614" actId="1076"/>
          <ac:spMkLst>
            <pc:docMk/>
            <pc:sldMk cId="3645034231" sldId="320"/>
            <ac:spMk id="10" creationId="{A76A2654-DD4A-492E-AD69-8A82343BAECD}"/>
          </ac:spMkLst>
        </pc:spChg>
        <pc:spChg chg="add mod">
          <ac:chgData name="Ravi, Venkat Mohith" userId="53c81212-da51-4095-a6d5-0bd3d5542dce" providerId="ADAL" clId="{BDF00343-7115-4C6A-AB95-8B23F7BC3582}" dt="2023-04-09T01:05:34.865" v="1616" actId="14100"/>
          <ac:spMkLst>
            <pc:docMk/>
            <pc:sldMk cId="3645034231" sldId="320"/>
            <ac:spMk id="11" creationId="{9DBA5E3F-7DB6-441C-AC29-5FA102987B74}"/>
          </ac:spMkLst>
        </pc:spChg>
      </pc:sldChg>
      <pc:sldChg chg="addSp delSp modSp mod">
        <pc:chgData name="Ravi, Venkat Mohith" userId="53c81212-da51-4095-a6d5-0bd3d5542dce" providerId="ADAL" clId="{BDF00343-7115-4C6A-AB95-8B23F7BC3582}" dt="2023-04-09T01:08:50.034" v="1723" actId="20577"/>
        <pc:sldMkLst>
          <pc:docMk/>
          <pc:sldMk cId="700132931" sldId="322"/>
        </pc:sldMkLst>
        <pc:spChg chg="del mod">
          <ac:chgData name="Ravi, Venkat Mohith" userId="53c81212-da51-4095-a6d5-0bd3d5542dce" providerId="ADAL" clId="{BDF00343-7115-4C6A-AB95-8B23F7BC3582}" dt="2023-04-09T01:08:01.027" v="1636" actId="478"/>
          <ac:spMkLst>
            <pc:docMk/>
            <pc:sldMk cId="700132931" sldId="322"/>
            <ac:spMk id="5" creationId="{85D9F803-CDBC-C74C-AF1B-2B5937D1C241}"/>
          </ac:spMkLst>
        </pc:spChg>
        <pc:spChg chg="add mod">
          <ac:chgData name="Ravi, Venkat Mohith" userId="53c81212-da51-4095-a6d5-0bd3d5542dce" providerId="ADAL" clId="{BDF00343-7115-4C6A-AB95-8B23F7BC3582}" dt="2023-04-09T01:08:02.312" v="1637"/>
          <ac:spMkLst>
            <pc:docMk/>
            <pc:sldMk cId="700132931" sldId="322"/>
            <ac:spMk id="6" creationId="{8F941041-531C-4AD4-AAC8-405DA3FBF289}"/>
          </ac:spMkLst>
        </pc:spChg>
        <pc:spChg chg="add mod">
          <ac:chgData name="Ravi, Venkat Mohith" userId="53c81212-da51-4095-a6d5-0bd3d5542dce" providerId="ADAL" clId="{BDF00343-7115-4C6A-AB95-8B23F7BC3582}" dt="2023-04-09T01:08:02.312" v="1637"/>
          <ac:spMkLst>
            <pc:docMk/>
            <pc:sldMk cId="700132931" sldId="322"/>
            <ac:spMk id="7" creationId="{673F788A-E414-468E-A1A4-EBD646201713}"/>
          </ac:spMkLst>
        </pc:spChg>
        <pc:spChg chg="mod">
          <ac:chgData name="Ravi, Venkat Mohith" userId="53c81212-da51-4095-a6d5-0bd3d5542dce" providerId="ADAL" clId="{BDF00343-7115-4C6A-AB95-8B23F7BC3582}" dt="2023-04-09T01:08:50.034" v="1723" actId="20577"/>
          <ac:spMkLst>
            <pc:docMk/>
            <pc:sldMk cId="700132931" sldId="322"/>
            <ac:spMk id="8" creationId="{9456A072-47A6-4424-9ABE-F398119040DD}"/>
          </ac:spMkLst>
        </pc:spChg>
        <pc:spChg chg="add mod">
          <ac:chgData name="Ravi, Venkat Mohith" userId="53c81212-da51-4095-a6d5-0bd3d5542dce" providerId="ADAL" clId="{BDF00343-7115-4C6A-AB95-8B23F7BC3582}" dt="2023-04-09T01:08:25.297" v="1642" actId="1076"/>
          <ac:spMkLst>
            <pc:docMk/>
            <pc:sldMk cId="700132931" sldId="322"/>
            <ac:spMk id="9" creationId="{C7186361-ED36-4609-AD66-D782FBB509ED}"/>
          </ac:spMkLst>
        </pc:spChg>
      </pc:sldChg>
      <pc:sldChg chg="addSp delSp modSp mod">
        <pc:chgData name="Ravi, Venkat Mohith" userId="53c81212-da51-4095-a6d5-0bd3d5542dce" providerId="ADAL" clId="{BDF00343-7115-4C6A-AB95-8B23F7BC3582}" dt="2023-04-09T01:09:35.993" v="1783"/>
        <pc:sldMkLst>
          <pc:docMk/>
          <pc:sldMk cId="1866160706" sldId="323"/>
        </pc:sldMkLst>
        <pc:spChg chg="del mod">
          <ac:chgData name="Ravi, Venkat Mohith" userId="53c81212-da51-4095-a6d5-0bd3d5542dce" providerId="ADAL" clId="{BDF00343-7115-4C6A-AB95-8B23F7BC3582}" dt="2023-04-09T01:09:22.962" v="1781" actId="478"/>
          <ac:spMkLst>
            <pc:docMk/>
            <pc:sldMk cId="1866160706" sldId="323"/>
            <ac:spMk id="5" creationId="{85D9F803-CDBC-C74C-AF1B-2B5937D1C241}"/>
          </ac:spMkLst>
        </pc:spChg>
        <pc:spChg chg="add mod">
          <ac:chgData name="Ravi, Venkat Mohith" userId="53c81212-da51-4095-a6d5-0bd3d5542dce" providerId="ADAL" clId="{BDF00343-7115-4C6A-AB95-8B23F7BC3582}" dt="2023-04-09T01:09:24.185" v="1782"/>
          <ac:spMkLst>
            <pc:docMk/>
            <pc:sldMk cId="1866160706" sldId="323"/>
            <ac:spMk id="6" creationId="{3D9030BC-3C90-4241-9DA3-A3BA3E73CB6B}"/>
          </ac:spMkLst>
        </pc:spChg>
        <pc:spChg chg="add mod">
          <ac:chgData name="Ravi, Venkat Mohith" userId="53c81212-da51-4095-a6d5-0bd3d5542dce" providerId="ADAL" clId="{BDF00343-7115-4C6A-AB95-8B23F7BC3582}" dt="2023-04-09T01:09:24.185" v="1782"/>
          <ac:spMkLst>
            <pc:docMk/>
            <pc:sldMk cId="1866160706" sldId="323"/>
            <ac:spMk id="7" creationId="{DD36FBE6-E8C2-418A-B5AD-01270408718E}"/>
          </ac:spMkLst>
        </pc:spChg>
        <pc:spChg chg="mod">
          <ac:chgData name="Ravi, Venkat Mohith" userId="53c81212-da51-4095-a6d5-0bd3d5542dce" providerId="ADAL" clId="{BDF00343-7115-4C6A-AB95-8B23F7BC3582}" dt="2023-04-09T01:09:11.410" v="1779" actId="20577"/>
          <ac:spMkLst>
            <pc:docMk/>
            <pc:sldMk cId="1866160706" sldId="323"/>
            <ac:spMk id="8" creationId="{4EF94599-779E-457E-B57B-6063EBF7A840}"/>
          </ac:spMkLst>
        </pc:spChg>
        <pc:spChg chg="add mod">
          <ac:chgData name="Ravi, Venkat Mohith" userId="53c81212-da51-4095-a6d5-0bd3d5542dce" providerId="ADAL" clId="{BDF00343-7115-4C6A-AB95-8B23F7BC3582}" dt="2023-04-09T01:09:35.993" v="1783"/>
          <ac:spMkLst>
            <pc:docMk/>
            <pc:sldMk cId="1866160706" sldId="323"/>
            <ac:spMk id="9" creationId="{3BC3CA1A-CFCE-488D-90F4-EE11C432AEB3}"/>
          </ac:spMkLst>
        </pc:spChg>
      </pc:sldChg>
      <pc:sldChg chg="addSp delSp modSp mod">
        <pc:chgData name="Ravi, Venkat Mohith" userId="53c81212-da51-4095-a6d5-0bd3d5542dce" providerId="ADAL" clId="{BDF00343-7115-4C6A-AB95-8B23F7BC3582}" dt="2023-04-09T01:10:20.468" v="1841" actId="14100"/>
        <pc:sldMkLst>
          <pc:docMk/>
          <pc:sldMk cId="252359608" sldId="324"/>
        </pc:sldMkLst>
        <pc:spChg chg="del">
          <ac:chgData name="Ravi, Venkat Mohith" userId="53c81212-da51-4095-a6d5-0bd3d5542dce" providerId="ADAL" clId="{BDF00343-7115-4C6A-AB95-8B23F7BC3582}" dt="2023-04-09T01:10:04.371" v="1836" actId="478"/>
          <ac:spMkLst>
            <pc:docMk/>
            <pc:sldMk cId="252359608" sldId="324"/>
            <ac:spMk id="5" creationId="{85D9F803-CDBC-C74C-AF1B-2B5937D1C241}"/>
          </ac:spMkLst>
        </pc:spChg>
        <pc:spChg chg="add mod">
          <ac:chgData name="Ravi, Venkat Mohith" userId="53c81212-da51-4095-a6d5-0bd3d5542dce" providerId="ADAL" clId="{BDF00343-7115-4C6A-AB95-8B23F7BC3582}" dt="2023-04-09T01:10:07.881" v="1837"/>
          <ac:spMkLst>
            <pc:docMk/>
            <pc:sldMk cId="252359608" sldId="324"/>
            <ac:spMk id="6" creationId="{EFB432C1-E1A1-4D7E-B2EF-866B315A56E3}"/>
          </ac:spMkLst>
        </pc:spChg>
        <pc:spChg chg="add mod">
          <ac:chgData name="Ravi, Venkat Mohith" userId="53c81212-da51-4095-a6d5-0bd3d5542dce" providerId="ADAL" clId="{BDF00343-7115-4C6A-AB95-8B23F7BC3582}" dt="2023-04-09T01:10:20.468" v="1841" actId="14100"/>
          <ac:spMkLst>
            <pc:docMk/>
            <pc:sldMk cId="252359608" sldId="324"/>
            <ac:spMk id="7" creationId="{42275843-8FD3-44FE-BA76-BC0B4440D609}"/>
          </ac:spMkLst>
        </pc:spChg>
        <pc:spChg chg="mod">
          <ac:chgData name="Ravi, Venkat Mohith" userId="53c81212-da51-4095-a6d5-0bd3d5542dce" providerId="ADAL" clId="{BDF00343-7115-4C6A-AB95-8B23F7BC3582}" dt="2023-04-09T01:10:00.482" v="1835" actId="20577"/>
          <ac:spMkLst>
            <pc:docMk/>
            <pc:sldMk cId="252359608" sldId="324"/>
            <ac:spMk id="12" creationId="{4D271BF5-BAA1-4CEB-A575-76A097FABBBA}"/>
          </ac:spMkLst>
        </pc:spChg>
      </pc:sldChg>
      <pc:sldChg chg="modSp mod">
        <pc:chgData name="Ravi, Venkat Mohith" userId="53c81212-da51-4095-a6d5-0bd3d5542dce" providerId="ADAL" clId="{BDF00343-7115-4C6A-AB95-8B23F7BC3582}" dt="2023-04-09T00:19:23.941" v="27" actId="20577"/>
        <pc:sldMkLst>
          <pc:docMk/>
          <pc:sldMk cId="1277611629" sldId="327"/>
        </pc:sldMkLst>
        <pc:spChg chg="mod">
          <ac:chgData name="Ravi, Venkat Mohith" userId="53c81212-da51-4095-a6d5-0bd3d5542dce" providerId="ADAL" clId="{BDF00343-7115-4C6A-AB95-8B23F7BC3582}" dt="2023-04-09T00:19:23.941" v="27" actId="20577"/>
          <ac:spMkLst>
            <pc:docMk/>
            <pc:sldMk cId="1277611629" sldId="327"/>
            <ac:spMk id="6" creationId="{2C36AF9D-A911-994B-90EA-013D4CDA5604}"/>
          </ac:spMkLst>
        </pc:spChg>
      </pc:sldChg>
      <pc:sldChg chg="modSp mod">
        <pc:chgData name="Ravi, Venkat Mohith" userId="53c81212-da51-4095-a6d5-0bd3d5542dce" providerId="ADAL" clId="{BDF00343-7115-4C6A-AB95-8B23F7BC3582}" dt="2023-04-09T00:24:13.001" v="706" actId="20577"/>
        <pc:sldMkLst>
          <pc:docMk/>
          <pc:sldMk cId="1980221439" sldId="331"/>
        </pc:sldMkLst>
        <pc:spChg chg="mod">
          <ac:chgData name="Ravi, Venkat Mohith" userId="53c81212-da51-4095-a6d5-0bd3d5542dce" providerId="ADAL" clId="{BDF00343-7115-4C6A-AB95-8B23F7BC3582}" dt="2023-04-09T00:24:13.001" v="706" actId="20577"/>
          <ac:spMkLst>
            <pc:docMk/>
            <pc:sldMk cId="1980221439" sldId="331"/>
            <ac:spMk id="10" creationId="{79EF1473-3ADD-43F1-A495-57AAB7FD902F}"/>
          </ac:spMkLst>
        </pc:spChg>
      </pc:sldChg>
      <pc:sldChg chg="modSp mod">
        <pc:chgData name="Ravi, Venkat Mohith" userId="53c81212-da51-4095-a6d5-0bd3d5542dce" providerId="ADAL" clId="{BDF00343-7115-4C6A-AB95-8B23F7BC3582}" dt="2023-04-09T00:27:46.464" v="929" actId="20577"/>
        <pc:sldMkLst>
          <pc:docMk/>
          <pc:sldMk cId="2560061391" sldId="332"/>
        </pc:sldMkLst>
        <pc:spChg chg="mod">
          <ac:chgData name="Ravi, Venkat Mohith" userId="53c81212-da51-4095-a6d5-0bd3d5542dce" providerId="ADAL" clId="{BDF00343-7115-4C6A-AB95-8B23F7BC3582}" dt="2023-04-09T00:27:46.464" v="929" actId="20577"/>
          <ac:spMkLst>
            <pc:docMk/>
            <pc:sldMk cId="2560061391" sldId="332"/>
            <ac:spMk id="5" creationId="{8E999A1B-8752-489F-A63B-EA2F60186B52}"/>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png>
</file>

<file path=ppt/media/image35.jpg>
</file>

<file path=ppt/media/image36.jpg>
</file>

<file path=ppt/media/image37.png>
</file>

<file path=ppt/media/image38.jpeg>
</file>

<file path=ppt/media/image39.jpg>
</file>

<file path=ppt/media/image4.jpeg>
</file>

<file path=ppt/media/image40.png>
</file>

<file path=ppt/media/image41.png>
</file>

<file path=ppt/media/image42.png>
</file>

<file path=ppt/media/image43.png>
</file>

<file path=ppt/media/image44.png>
</file>

<file path=ppt/media/image45.jpeg>
</file>

<file path=ppt/media/image46.png>
</file>

<file path=ppt/media/image47.png>
</file>

<file path=ppt/media/image48.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33</a:t>
            </a:fld>
            <a:endParaRPr lang="en-US"/>
          </a:p>
        </p:txBody>
      </p:sp>
    </p:spTree>
    <p:extLst>
      <p:ext uri="{BB962C8B-B14F-4D97-AF65-F5344CB8AC3E}">
        <p14:creationId xmlns:p14="http://schemas.microsoft.com/office/powerpoint/2010/main" val="1556785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6.jpg"/></Relationships>
</file>

<file path=ppt/slides/_rels/slide3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43.png"/><Relationship Id="rId4" Type="http://schemas.openxmlformats.org/officeDocument/2006/relationships/image" Target="../media/image42.png"/></Relationships>
</file>

<file path=ppt/slides/_rels/slide3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image" Target="../media/image3.png"/><Relationship Id="rId16"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Mohith RV</a:t>
            </a:r>
          </a:p>
          <a:p>
            <a:r>
              <a:rPr lang="en-US" dirty="0">
                <a:solidFill>
                  <a:schemeClr val="bg2"/>
                </a:solidFill>
                <a:latin typeface="Abadi" panose="020B0604020104020204" pitchFamily="34" charset="0"/>
                <a:ea typeface="SF Pro" pitchFamily="2" charset="0"/>
                <a:cs typeface="SF Pro" pitchFamily="2" charset="0"/>
              </a:rPr>
              <a:t>04-08-2023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87961" cy="4351338"/>
          </a:xfrm>
          <a:prstGeom prst="rect">
            <a:avLst/>
          </a:prstGeom>
        </p:spPr>
        <p:txBody>
          <a:bodyPr/>
          <a:lstStyle/>
          <a:p>
            <a:r>
              <a:rPr lang="en-US" sz="2200" dirty="0">
                <a:solidFill>
                  <a:schemeClr val="accent3">
                    <a:lumMod val="25000"/>
                  </a:schemeClr>
                </a:solidFill>
                <a:latin typeface="Abadi" panose="020B0604020104020204" pitchFamily="34" charset="0"/>
              </a:rPr>
              <a:t>Create a training label with landing outcomes where successful = 1 &amp; failure = 0.</a:t>
            </a:r>
          </a:p>
          <a:p>
            <a:r>
              <a:rPr lang="en-US" sz="2200" dirty="0">
                <a:solidFill>
                  <a:schemeClr val="accent3">
                    <a:lumMod val="25000"/>
                  </a:schemeClr>
                </a:solidFill>
                <a:latin typeface="Abadi" panose="020B0604020104020204" pitchFamily="34" charset="0"/>
              </a:rPr>
              <a:t>Outcome column has two components: ‘Mission Outcome’ ‘Landing Location’</a:t>
            </a:r>
          </a:p>
          <a:p>
            <a:r>
              <a:rPr lang="en-US" sz="2200" dirty="0">
                <a:solidFill>
                  <a:schemeClr val="accent3">
                    <a:lumMod val="25000"/>
                  </a:schemeClr>
                </a:solidFill>
                <a:latin typeface="Abadi" panose="020B0604020104020204" pitchFamily="34" charset="0"/>
              </a:rPr>
              <a:t>New training label column ‘class’ with a value of 1 if ‘Mission Outcome’ is True and 0 otherwise.  Value Mapping:</a:t>
            </a:r>
          </a:p>
          <a:p>
            <a:r>
              <a:rPr lang="en-US" sz="2200" dirty="0">
                <a:solidFill>
                  <a:schemeClr val="accent3">
                    <a:lumMod val="25000"/>
                  </a:schemeClr>
                </a:solidFill>
                <a:latin typeface="Abadi" panose="020B0604020104020204" pitchFamily="34" charset="0"/>
              </a:rPr>
              <a:t>True ASDS, True RTLS, &amp; True Ocean – set to -&gt; 1</a:t>
            </a:r>
          </a:p>
          <a:p>
            <a:r>
              <a:rPr lang="en-US" sz="2200" dirty="0">
                <a:solidFill>
                  <a:schemeClr val="accent3">
                    <a:lumMod val="25000"/>
                  </a:schemeClr>
                </a:solidFill>
                <a:latin typeface="Abadi" panose="020B0604020104020204" pitchFamily="34" charset="0"/>
              </a:rPr>
              <a:t>None </a:t>
            </a:r>
            <a:r>
              <a:rPr lang="en-US" sz="2200" dirty="0" err="1">
                <a:solidFill>
                  <a:schemeClr val="accent3">
                    <a:lumMod val="25000"/>
                  </a:schemeClr>
                </a:solidFill>
                <a:latin typeface="Abadi" panose="020B0604020104020204" pitchFamily="34" charset="0"/>
              </a:rPr>
              <a:t>None</a:t>
            </a:r>
            <a:r>
              <a:rPr lang="en-US" sz="2200" dirty="0">
                <a:solidFill>
                  <a:schemeClr val="accent3">
                    <a:lumMod val="25000"/>
                  </a:schemeClr>
                </a:solidFill>
                <a:latin typeface="Abadi" panose="020B0604020104020204" pitchFamily="34" charset="0"/>
              </a:rPr>
              <a:t>, False ASDS, None ASDS, False Ocean, False RTLS – set to -&gt; 0</a:t>
            </a:r>
          </a:p>
          <a:p>
            <a:endParaRPr lang="en-US" dirty="0"/>
          </a:p>
          <a:p>
            <a:r>
              <a:rPr lang="en-US" sz="1800" dirty="0">
                <a:solidFill>
                  <a:schemeClr val="accent5">
                    <a:lumMod val="75000"/>
                  </a:schemeClr>
                </a:solidFill>
                <a:latin typeface="Abadi" panose="020B0604020104020204" pitchFamily="34" charset="0"/>
              </a:rPr>
              <a:t>https://github.com/rvmohith/JayHawk/blob/main/10%20-%20Applied%20Data%20Science%20Capstone/Week1/IBM-DS0321EN-SkillsNetwork_labs_module_1_L3_labs-jupyter-spacex-data_wrangling_jupyterlite.jupyterlite.ipynb</a:t>
            </a:r>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Exploratory Data Analysis performed on variables Flight Number, Payload Mass, Launch Site,  Orbit, Class and Year.</a:t>
            </a:r>
          </a:p>
          <a:p>
            <a:pPr>
              <a:lnSpc>
                <a:spcPct val="100000"/>
              </a:lnSpc>
              <a:spcBef>
                <a:spcPts val="1400"/>
              </a:spcBef>
            </a:pPr>
            <a:r>
              <a:rPr lang="en-US" sz="2200" dirty="0">
                <a:solidFill>
                  <a:schemeClr val="accent3">
                    <a:lumMod val="25000"/>
                  </a:schemeClr>
                </a:solidFill>
                <a:latin typeface="Abadi"/>
              </a:rPr>
              <a:t>Plots Used:</a:t>
            </a:r>
          </a:p>
          <a:p>
            <a:pPr>
              <a:lnSpc>
                <a:spcPct val="100000"/>
              </a:lnSpc>
              <a:spcBef>
                <a:spcPts val="1400"/>
              </a:spcBef>
            </a:pPr>
            <a:r>
              <a:rPr lang="en-US" sz="2200" dirty="0">
                <a:solidFill>
                  <a:schemeClr val="accent3">
                    <a:lumMod val="25000"/>
                  </a:schemeClr>
                </a:solidFill>
                <a:latin typeface="Abadi"/>
              </a:rPr>
              <a:t>Flight Number vs. Payload Mass, Flight Number vs. Launch Site, Payload Mass vs. Launch Site,  Orbit vs. Success Rate, Flight Number vs. Orbit, Payload vs Orbit, and Success Yearly Trend</a:t>
            </a:r>
          </a:p>
          <a:p>
            <a:pPr>
              <a:lnSpc>
                <a:spcPct val="100000"/>
              </a:lnSpc>
              <a:spcBef>
                <a:spcPts val="1400"/>
              </a:spcBef>
            </a:pPr>
            <a:r>
              <a:rPr lang="en-US" sz="2200" dirty="0">
                <a:solidFill>
                  <a:schemeClr val="accent3">
                    <a:lumMod val="25000"/>
                  </a:schemeClr>
                </a:solidFill>
                <a:latin typeface="Abadi"/>
              </a:rPr>
              <a:t>Scatter plots, line charts, and bar plots were used to compare relationships between variables to decide if a relationship exists so that they could be used in training the machine learning model.</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xtBox 5">
            <a:extLst>
              <a:ext uri="{FF2B5EF4-FFF2-40B4-BE49-F238E27FC236}">
                <a16:creationId xmlns:a16="http://schemas.microsoft.com/office/drawing/2014/main" id="{AEBD143F-56A8-4EA1-B136-B362B731746E}"/>
              </a:ext>
            </a:extLst>
          </p:cNvPr>
          <p:cNvSpPr txBox="1"/>
          <p:nvPr/>
        </p:nvSpPr>
        <p:spPr>
          <a:xfrm>
            <a:off x="1052052" y="5505668"/>
            <a:ext cx="6096000" cy="1200329"/>
          </a:xfrm>
          <a:prstGeom prst="rect">
            <a:avLst/>
          </a:prstGeom>
          <a:noFill/>
        </p:spPr>
        <p:txBody>
          <a:bodyPr wrap="square">
            <a:spAutoFit/>
          </a:bodyPr>
          <a:lstStyle/>
          <a:p>
            <a:r>
              <a:rPr lang="en-US" dirty="0">
                <a:solidFill>
                  <a:schemeClr val="accent5">
                    <a:lumMod val="75000"/>
                  </a:schemeClr>
                </a:solidFill>
              </a:rPr>
              <a:t>https://github.com/rvmohith/JayHawk/blob/main/10%20-%20Applied%20Data%20Science%20Capstone/Week2/IBM-DS0321EN-SkillsNetwork_labs_module_2_jupyter-labs-eda-dataviz.ipynb.jupyterlite.ipynb</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Loaded data set into IBM DB2 Database.</a:t>
            </a:r>
          </a:p>
          <a:p>
            <a:pPr>
              <a:lnSpc>
                <a:spcPct val="100000"/>
              </a:lnSpc>
              <a:spcBef>
                <a:spcPts val="1400"/>
              </a:spcBef>
            </a:pPr>
            <a:r>
              <a:rPr lang="en-US" sz="2200" dirty="0">
                <a:solidFill>
                  <a:schemeClr val="accent3">
                    <a:lumMod val="25000"/>
                  </a:schemeClr>
                </a:solidFill>
                <a:latin typeface="Abadi"/>
              </a:rPr>
              <a:t>Queried using SQL Python integration.</a:t>
            </a:r>
          </a:p>
          <a:p>
            <a:pPr>
              <a:lnSpc>
                <a:spcPct val="100000"/>
              </a:lnSpc>
              <a:spcBef>
                <a:spcPts val="1400"/>
              </a:spcBef>
            </a:pPr>
            <a:r>
              <a:rPr lang="en-US" sz="2200" dirty="0">
                <a:solidFill>
                  <a:schemeClr val="accent3">
                    <a:lumMod val="25000"/>
                  </a:schemeClr>
                </a:solidFill>
                <a:latin typeface="Abadi"/>
              </a:rPr>
              <a:t>Queries were made to get a better understanding of the dataset.</a:t>
            </a:r>
          </a:p>
          <a:p>
            <a:pPr>
              <a:lnSpc>
                <a:spcPct val="100000"/>
              </a:lnSpc>
              <a:spcBef>
                <a:spcPts val="1400"/>
              </a:spcBef>
            </a:pPr>
            <a:r>
              <a:rPr lang="en-US" sz="2200" dirty="0">
                <a:solidFill>
                  <a:schemeClr val="accent3">
                    <a:lumMod val="25000"/>
                  </a:schemeClr>
                </a:solidFill>
                <a:latin typeface="Abadi"/>
              </a:rPr>
              <a:t>Queried information about launch site names, mission outcomes, various pay load sizes of  customers and booster versions, and landing outcomes</a:t>
            </a:r>
          </a:p>
          <a:p>
            <a:pPr marL="0" indent="0">
              <a:buNone/>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Box 5">
            <a:extLst>
              <a:ext uri="{FF2B5EF4-FFF2-40B4-BE49-F238E27FC236}">
                <a16:creationId xmlns:a16="http://schemas.microsoft.com/office/drawing/2014/main" id="{A34A9103-1150-409C-A405-C70BDCEF2161}"/>
              </a:ext>
            </a:extLst>
          </p:cNvPr>
          <p:cNvSpPr txBox="1"/>
          <p:nvPr/>
        </p:nvSpPr>
        <p:spPr>
          <a:xfrm>
            <a:off x="914400" y="4562619"/>
            <a:ext cx="6096000" cy="923330"/>
          </a:xfrm>
          <a:prstGeom prst="rect">
            <a:avLst/>
          </a:prstGeom>
          <a:noFill/>
        </p:spPr>
        <p:txBody>
          <a:bodyPr wrap="square">
            <a:spAutoFit/>
          </a:bodyPr>
          <a:lstStyle/>
          <a:p>
            <a:r>
              <a:rPr lang="en-US" dirty="0">
                <a:solidFill>
                  <a:schemeClr val="accent5">
                    <a:lumMod val="75000"/>
                  </a:schemeClr>
                </a:solidFill>
              </a:rPr>
              <a:t>https://github.com/rvmohith/JayHawk/blob/main/10%20-%20Applied%20Data%20Science%20Capstone/Week2/jupyter-labs-eda-sql-coursera_sqllite.ipynb</a:t>
            </a: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Folium maps mark Launch Sites, successful and unsuccessful landings, and a proximity example  to key locations: Railway, Highway, Coast, and City.</a:t>
            </a:r>
          </a:p>
          <a:p>
            <a:pPr>
              <a:lnSpc>
                <a:spcPct val="100000"/>
              </a:lnSpc>
              <a:spcBef>
                <a:spcPts val="1400"/>
              </a:spcBef>
            </a:pPr>
            <a:r>
              <a:rPr lang="en-US" sz="2200" dirty="0">
                <a:solidFill>
                  <a:schemeClr val="accent3">
                    <a:lumMod val="25000"/>
                  </a:schemeClr>
                </a:solidFill>
                <a:latin typeface="Abadi" panose="020B0604020104020204" pitchFamily="34" charset="0"/>
              </a:rPr>
              <a:t>This allows us to understand why launch sites may be located where they are. Also visualizes  successful landings relative to location.</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TextBox 5">
            <a:extLst>
              <a:ext uri="{FF2B5EF4-FFF2-40B4-BE49-F238E27FC236}">
                <a16:creationId xmlns:a16="http://schemas.microsoft.com/office/drawing/2014/main" id="{91ED0D91-CEF1-47EB-B463-C08E1DE4F0D5}"/>
              </a:ext>
            </a:extLst>
          </p:cNvPr>
          <p:cNvSpPr txBox="1"/>
          <p:nvPr/>
        </p:nvSpPr>
        <p:spPr>
          <a:xfrm>
            <a:off x="1081548" y="3911994"/>
            <a:ext cx="6096000" cy="1477328"/>
          </a:xfrm>
          <a:prstGeom prst="rect">
            <a:avLst/>
          </a:prstGeom>
          <a:noFill/>
        </p:spPr>
        <p:txBody>
          <a:bodyPr wrap="square">
            <a:spAutoFit/>
          </a:bodyPr>
          <a:lstStyle/>
          <a:p>
            <a:r>
              <a:rPr lang="en-US" dirty="0">
                <a:solidFill>
                  <a:schemeClr val="accent5">
                    <a:lumMod val="75000"/>
                  </a:schemeClr>
                </a:solidFill>
              </a:rPr>
              <a:t>https://github.com/rvmohith/JayHawk/blob/main/10%20-%20Applied%20Data%20Science%20Capstone/Week3/IBM-DS0321EN-SkillsNetwork_labs_module_3_lab_jupyter_launch_site_location.jupyterlite.ipynb</a:t>
            </a: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87962" cy="4351338"/>
          </a:xfrm>
          <a:prstGeom prst="rect">
            <a:avLst/>
          </a:prstGeom>
        </p:spPr>
        <p:txBody>
          <a:bodyPr vert="horz" lIns="91440" tIns="45720" rIns="91440" bIns="45720" rtlCol="0" anchor="t">
            <a:normAutofit/>
          </a:bodyPr>
          <a:lstStyle/>
          <a:p>
            <a:r>
              <a:rPr lang="en-US" sz="2000" dirty="0">
                <a:latin typeface="Abadi" panose="020B0604020104020204" pitchFamily="34" charset="0"/>
              </a:rPr>
              <a:t>Dashboard includes a pie chart and a scatter plot.</a:t>
            </a:r>
          </a:p>
          <a:p>
            <a:r>
              <a:rPr lang="en-US" sz="2000" dirty="0">
                <a:latin typeface="Abadi" panose="020B0604020104020204" pitchFamily="34" charset="0"/>
              </a:rPr>
              <a:t>Pie chart can be selected to show distribution of successful landings across all launch sites and  can be selected to show individual launch site success rates.</a:t>
            </a:r>
          </a:p>
          <a:p>
            <a:r>
              <a:rPr lang="en-US" sz="2000" dirty="0">
                <a:latin typeface="Abadi" panose="020B0604020104020204" pitchFamily="34" charset="0"/>
              </a:rPr>
              <a:t>Scatter plot takes two inputs: All sites or individual site and payload mass on a slider between 0  and 10000 kg.</a:t>
            </a:r>
          </a:p>
          <a:p>
            <a:r>
              <a:rPr lang="en-US" sz="2000" dirty="0">
                <a:latin typeface="Abadi" panose="020B0604020104020204" pitchFamily="34" charset="0"/>
              </a:rPr>
              <a:t>The pie chart is used to visualize launch site success rate.</a:t>
            </a:r>
          </a:p>
          <a:p>
            <a:r>
              <a:rPr lang="en-US" sz="2000" dirty="0">
                <a:latin typeface="Abadi" panose="020B0604020104020204" pitchFamily="34" charset="0"/>
              </a:rPr>
              <a:t>The scatter plot can help us see how success varies across launch sites, payload mass, and</a:t>
            </a:r>
          </a:p>
          <a:p>
            <a:r>
              <a:rPr lang="en-US" sz="2000" dirty="0">
                <a:latin typeface="Abadi" panose="020B0604020104020204" pitchFamily="34" charset="0"/>
              </a:rPr>
              <a:t>booster version category.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TextBox 5">
            <a:extLst>
              <a:ext uri="{FF2B5EF4-FFF2-40B4-BE49-F238E27FC236}">
                <a16:creationId xmlns:a16="http://schemas.microsoft.com/office/drawing/2014/main" id="{72FF2D6D-2D6C-4CC5-8A3D-D7D9EEABBEFC}"/>
              </a:ext>
            </a:extLst>
          </p:cNvPr>
          <p:cNvSpPr txBox="1"/>
          <p:nvPr/>
        </p:nvSpPr>
        <p:spPr>
          <a:xfrm>
            <a:off x="1071716" y="5024735"/>
            <a:ext cx="6764594" cy="646331"/>
          </a:xfrm>
          <a:prstGeom prst="rect">
            <a:avLst/>
          </a:prstGeom>
          <a:noFill/>
        </p:spPr>
        <p:txBody>
          <a:bodyPr wrap="square">
            <a:spAutoFit/>
          </a:bodyPr>
          <a:lstStyle/>
          <a:p>
            <a:r>
              <a:rPr lang="en-US" dirty="0">
                <a:solidFill>
                  <a:schemeClr val="accent5">
                    <a:lumMod val="75000"/>
                  </a:schemeClr>
                </a:solidFill>
              </a:rPr>
              <a:t>https://github.com/rvmohith/JayHawk/blob/main/10%20-%20Applied%20Data%20Science%20Capstone/Week3/dash_app.py</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pSp>
        <p:nvGrpSpPr>
          <p:cNvPr id="6" name="object 5">
            <a:extLst>
              <a:ext uri="{FF2B5EF4-FFF2-40B4-BE49-F238E27FC236}">
                <a16:creationId xmlns:a16="http://schemas.microsoft.com/office/drawing/2014/main" id="{25DC17FF-9604-44ED-8059-6301CF6F3B8A}"/>
              </a:ext>
            </a:extLst>
          </p:cNvPr>
          <p:cNvGrpSpPr/>
          <p:nvPr/>
        </p:nvGrpSpPr>
        <p:grpSpPr>
          <a:xfrm>
            <a:off x="3822191" y="1933955"/>
            <a:ext cx="1938655" cy="1728470"/>
            <a:chOff x="3822191" y="1933955"/>
            <a:chExt cx="1938655" cy="1728470"/>
          </a:xfrm>
          <a:solidFill>
            <a:schemeClr val="tx2">
              <a:lumMod val="60000"/>
              <a:lumOff val="40000"/>
            </a:schemeClr>
          </a:solidFill>
        </p:grpSpPr>
        <p:sp>
          <p:nvSpPr>
            <p:cNvPr id="7" name="object 6">
              <a:extLst>
                <a:ext uri="{FF2B5EF4-FFF2-40B4-BE49-F238E27FC236}">
                  <a16:creationId xmlns:a16="http://schemas.microsoft.com/office/drawing/2014/main" id="{39EAE5B8-4FFF-460E-BC29-29F15478B1CF}"/>
                </a:ext>
              </a:extLst>
            </p:cNvPr>
            <p:cNvSpPr/>
            <p:nvPr/>
          </p:nvSpPr>
          <p:spPr>
            <a:xfrm>
              <a:off x="4133087" y="2229611"/>
              <a:ext cx="173990" cy="1432560"/>
            </a:xfrm>
            <a:custGeom>
              <a:avLst/>
              <a:gdLst/>
              <a:ahLst/>
              <a:cxnLst/>
              <a:rect l="l" t="t" r="r" b="b"/>
              <a:pathLst>
                <a:path w="173989" h="1432560">
                  <a:moveTo>
                    <a:pt x="173482" y="0"/>
                  </a:moveTo>
                  <a:lnTo>
                    <a:pt x="0" y="0"/>
                  </a:lnTo>
                  <a:lnTo>
                    <a:pt x="0" y="1432560"/>
                  </a:lnTo>
                  <a:lnTo>
                    <a:pt x="173482" y="1432560"/>
                  </a:lnTo>
                  <a:lnTo>
                    <a:pt x="173482" y="0"/>
                  </a:lnTo>
                  <a:close/>
                </a:path>
              </a:pathLst>
            </a:custGeom>
            <a:grpFill/>
          </p:spPr>
          <p:txBody>
            <a:bodyPr wrap="square" lIns="0" tIns="0" rIns="0" bIns="0" rtlCol="0"/>
            <a:lstStyle/>
            <a:p>
              <a:endParaRPr/>
            </a:p>
          </p:txBody>
        </p:sp>
        <p:sp>
          <p:nvSpPr>
            <p:cNvPr id="8" name="object 7">
              <a:extLst>
                <a:ext uri="{FF2B5EF4-FFF2-40B4-BE49-F238E27FC236}">
                  <a16:creationId xmlns:a16="http://schemas.microsoft.com/office/drawing/2014/main" id="{E461A2E3-D9E3-4103-A52C-7854CBA81DDF}"/>
                </a:ext>
              </a:extLst>
            </p:cNvPr>
            <p:cNvSpPr/>
            <p:nvPr/>
          </p:nvSpPr>
          <p:spPr>
            <a:xfrm>
              <a:off x="3829811" y="1941575"/>
              <a:ext cx="1923414" cy="1153795"/>
            </a:xfrm>
            <a:custGeom>
              <a:avLst/>
              <a:gdLst/>
              <a:ahLst/>
              <a:cxnLst/>
              <a:rect l="l" t="t" r="r" b="b"/>
              <a:pathLst>
                <a:path w="1923414" h="1153795">
                  <a:moveTo>
                    <a:pt x="1807845" y="0"/>
                  </a:moveTo>
                  <a:lnTo>
                    <a:pt x="115315" y="0"/>
                  </a:lnTo>
                  <a:lnTo>
                    <a:pt x="70485" y="9016"/>
                  </a:lnTo>
                  <a:lnTo>
                    <a:pt x="33782" y="33782"/>
                  </a:lnTo>
                  <a:lnTo>
                    <a:pt x="9016" y="70485"/>
                  </a:lnTo>
                  <a:lnTo>
                    <a:pt x="0" y="115315"/>
                  </a:lnTo>
                  <a:lnTo>
                    <a:pt x="0" y="1038225"/>
                  </a:lnTo>
                  <a:lnTo>
                    <a:pt x="9016" y="1083056"/>
                  </a:lnTo>
                  <a:lnTo>
                    <a:pt x="33782" y="1119759"/>
                  </a:lnTo>
                  <a:lnTo>
                    <a:pt x="70485" y="1144524"/>
                  </a:lnTo>
                  <a:lnTo>
                    <a:pt x="115315" y="1153540"/>
                  </a:lnTo>
                  <a:lnTo>
                    <a:pt x="1807845" y="1153540"/>
                  </a:lnTo>
                  <a:lnTo>
                    <a:pt x="1852676" y="1144524"/>
                  </a:lnTo>
                  <a:lnTo>
                    <a:pt x="1889378" y="1119759"/>
                  </a:lnTo>
                  <a:lnTo>
                    <a:pt x="1914143" y="1083056"/>
                  </a:lnTo>
                  <a:lnTo>
                    <a:pt x="1923161" y="1038225"/>
                  </a:lnTo>
                  <a:lnTo>
                    <a:pt x="1923161" y="115315"/>
                  </a:lnTo>
                  <a:lnTo>
                    <a:pt x="1914143" y="70485"/>
                  </a:lnTo>
                  <a:lnTo>
                    <a:pt x="1889378" y="33782"/>
                  </a:lnTo>
                  <a:lnTo>
                    <a:pt x="1852676" y="9016"/>
                  </a:lnTo>
                  <a:lnTo>
                    <a:pt x="1807845" y="0"/>
                  </a:lnTo>
                  <a:close/>
                </a:path>
              </a:pathLst>
            </a:custGeom>
            <a:grpFill/>
          </p:spPr>
          <p:txBody>
            <a:bodyPr wrap="square" lIns="0" tIns="0" rIns="0" bIns="0" rtlCol="0"/>
            <a:lstStyle/>
            <a:p>
              <a:endParaRPr/>
            </a:p>
          </p:txBody>
        </p:sp>
        <p:sp>
          <p:nvSpPr>
            <p:cNvPr id="9" name="object 8">
              <a:extLst>
                <a:ext uri="{FF2B5EF4-FFF2-40B4-BE49-F238E27FC236}">
                  <a16:creationId xmlns:a16="http://schemas.microsoft.com/office/drawing/2014/main" id="{EB782DD8-221E-4A22-A050-1EA8CAC03CD3}"/>
                </a:ext>
              </a:extLst>
            </p:cNvPr>
            <p:cNvSpPr/>
            <p:nvPr/>
          </p:nvSpPr>
          <p:spPr>
            <a:xfrm>
              <a:off x="3829811" y="1941575"/>
              <a:ext cx="1923414" cy="1153795"/>
            </a:xfrm>
            <a:custGeom>
              <a:avLst/>
              <a:gdLst/>
              <a:ahLst/>
              <a:cxnLst/>
              <a:rect l="l" t="t" r="r" b="b"/>
              <a:pathLst>
                <a:path w="1923414" h="1153795">
                  <a:moveTo>
                    <a:pt x="0" y="115315"/>
                  </a:moveTo>
                  <a:lnTo>
                    <a:pt x="9016" y="70485"/>
                  </a:lnTo>
                  <a:lnTo>
                    <a:pt x="33782" y="33782"/>
                  </a:lnTo>
                  <a:lnTo>
                    <a:pt x="70485" y="9016"/>
                  </a:lnTo>
                  <a:lnTo>
                    <a:pt x="115315" y="0"/>
                  </a:lnTo>
                  <a:lnTo>
                    <a:pt x="1807845" y="0"/>
                  </a:lnTo>
                  <a:lnTo>
                    <a:pt x="1852676" y="9016"/>
                  </a:lnTo>
                  <a:lnTo>
                    <a:pt x="1889378" y="33782"/>
                  </a:lnTo>
                  <a:lnTo>
                    <a:pt x="1914143" y="70485"/>
                  </a:lnTo>
                  <a:lnTo>
                    <a:pt x="1923161" y="115315"/>
                  </a:lnTo>
                  <a:lnTo>
                    <a:pt x="1923161" y="1038225"/>
                  </a:lnTo>
                  <a:lnTo>
                    <a:pt x="1914143" y="1083056"/>
                  </a:lnTo>
                  <a:lnTo>
                    <a:pt x="1889378" y="1119759"/>
                  </a:lnTo>
                  <a:lnTo>
                    <a:pt x="1852676" y="1144524"/>
                  </a:lnTo>
                  <a:lnTo>
                    <a:pt x="1807845" y="1153540"/>
                  </a:lnTo>
                  <a:lnTo>
                    <a:pt x="115315" y="1153540"/>
                  </a:lnTo>
                  <a:lnTo>
                    <a:pt x="70485" y="1144524"/>
                  </a:lnTo>
                  <a:lnTo>
                    <a:pt x="33782" y="1119759"/>
                  </a:lnTo>
                  <a:lnTo>
                    <a:pt x="9016" y="1083056"/>
                  </a:lnTo>
                  <a:lnTo>
                    <a:pt x="0" y="1038225"/>
                  </a:lnTo>
                  <a:lnTo>
                    <a:pt x="0" y="115315"/>
                  </a:lnTo>
                  <a:close/>
                </a:path>
              </a:pathLst>
            </a:custGeom>
            <a:grpFill/>
            <a:ln w="15240">
              <a:solidFill>
                <a:srgbClr val="FFFFFF"/>
              </a:solidFill>
            </a:ln>
          </p:spPr>
          <p:txBody>
            <a:bodyPr wrap="square" lIns="0" tIns="0" rIns="0" bIns="0" rtlCol="0"/>
            <a:lstStyle/>
            <a:p>
              <a:endParaRPr/>
            </a:p>
          </p:txBody>
        </p:sp>
      </p:grpSp>
      <p:sp>
        <p:nvSpPr>
          <p:cNvPr id="10" name="object 9">
            <a:extLst>
              <a:ext uri="{FF2B5EF4-FFF2-40B4-BE49-F238E27FC236}">
                <a16:creationId xmlns:a16="http://schemas.microsoft.com/office/drawing/2014/main" id="{558D0F4C-6FC8-4B77-B8BC-C8858DE2014F}"/>
              </a:ext>
            </a:extLst>
          </p:cNvPr>
          <p:cNvSpPr txBox="1"/>
          <p:nvPr/>
        </p:nvSpPr>
        <p:spPr>
          <a:xfrm>
            <a:off x="3998721" y="2219960"/>
            <a:ext cx="1568450" cy="285115"/>
          </a:xfrm>
          <a:prstGeom prst="rect">
            <a:avLst/>
          </a:prstGeom>
          <a:solidFill>
            <a:schemeClr val="tx2">
              <a:lumMod val="60000"/>
              <a:lumOff val="40000"/>
            </a:schemeClr>
          </a:solidFill>
        </p:spPr>
        <p:txBody>
          <a:bodyPr vert="horz" wrap="square" lIns="0" tIns="13335" rIns="0" bIns="0" rtlCol="0">
            <a:spAutoFit/>
          </a:bodyPr>
          <a:lstStyle/>
          <a:p>
            <a:pPr marL="12700">
              <a:lnSpc>
                <a:spcPct val="100000"/>
              </a:lnSpc>
              <a:spcBef>
                <a:spcPts val="105"/>
              </a:spcBef>
            </a:pPr>
            <a:r>
              <a:rPr sz="1700" spc="-5" dirty="0">
                <a:solidFill>
                  <a:srgbClr val="FFFFFF"/>
                </a:solidFill>
                <a:latin typeface="Carlito"/>
                <a:cs typeface="Carlito"/>
              </a:rPr>
              <a:t>Split </a:t>
            </a:r>
            <a:r>
              <a:rPr sz="1700" dirty="0">
                <a:solidFill>
                  <a:srgbClr val="FFFFFF"/>
                </a:solidFill>
                <a:latin typeface="Carlito"/>
                <a:cs typeface="Carlito"/>
              </a:rPr>
              <a:t>label</a:t>
            </a:r>
            <a:r>
              <a:rPr sz="1700" spc="-195" dirty="0">
                <a:solidFill>
                  <a:srgbClr val="FFFFFF"/>
                </a:solidFill>
                <a:latin typeface="Carlito"/>
                <a:cs typeface="Carlito"/>
              </a:rPr>
              <a:t> </a:t>
            </a:r>
            <a:r>
              <a:rPr sz="1700" spc="-5" dirty="0">
                <a:solidFill>
                  <a:srgbClr val="FFFFFF"/>
                </a:solidFill>
                <a:latin typeface="Carlito"/>
                <a:cs typeface="Carlito"/>
              </a:rPr>
              <a:t>column</a:t>
            </a:r>
            <a:endParaRPr sz="1700">
              <a:latin typeface="Carlito"/>
              <a:cs typeface="Carlito"/>
            </a:endParaRPr>
          </a:p>
        </p:txBody>
      </p:sp>
      <p:sp>
        <p:nvSpPr>
          <p:cNvPr id="11" name="object 10">
            <a:extLst>
              <a:ext uri="{FF2B5EF4-FFF2-40B4-BE49-F238E27FC236}">
                <a16:creationId xmlns:a16="http://schemas.microsoft.com/office/drawing/2014/main" id="{C8F6B911-56BB-4DA0-9731-314C952582B1}"/>
              </a:ext>
            </a:extLst>
          </p:cNvPr>
          <p:cNvSpPr txBox="1"/>
          <p:nvPr/>
        </p:nvSpPr>
        <p:spPr>
          <a:xfrm>
            <a:off x="3917950" y="2456180"/>
            <a:ext cx="1722755" cy="285115"/>
          </a:xfrm>
          <a:prstGeom prst="rect">
            <a:avLst/>
          </a:prstGeom>
          <a:solidFill>
            <a:schemeClr val="tx2">
              <a:lumMod val="60000"/>
              <a:lumOff val="40000"/>
            </a:schemeClr>
          </a:solidFill>
        </p:spPr>
        <p:txBody>
          <a:bodyPr vert="horz" wrap="square" lIns="0" tIns="13335" rIns="0" bIns="0" rtlCol="0">
            <a:spAutoFit/>
          </a:bodyPr>
          <a:lstStyle/>
          <a:p>
            <a:pPr marL="12700">
              <a:lnSpc>
                <a:spcPct val="100000"/>
              </a:lnSpc>
              <a:spcBef>
                <a:spcPts val="105"/>
              </a:spcBef>
            </a:pPr>
            <a:r>
              <a:rPr sz="1700" dirty="0">
                <a:solidFill>
                  <a:srgbClr val="FFFFFF"/>
                </a:solidFill>
                <a:latin typeface="Carlito"/>
                <a:cs typeface="Carlito"/>
              </a:rPr>
              <a:t>‘Class’ </a:t>
            </a:r>
            <a:r>
              <a:rPr sz="1700" spc="-15" dirty="0">
                <a:solidFill>
                  <a:srgbClr val="FFFFFF"/>
                </a:solidFill>
                <a:latin typeface="Carlito"/>
                <a:cs typeface="Carlito"/>
              </a:rPr>
              <a:t>from</a:t>
            </a:r>
            <a:r>
              <a:rPr sz="1700" spc="-200" dirty="0">
                <a:solidFill>
                  <a:srgbClr val="FFFFFF"/>
                </a:solidFill>
                <a:latin typeface="Carlito"/>
                <a:cs typeface="Carlito"/>
              </a:rPr>
              <a:t> </a:t>
            </a:r>
            <a:r>
              <a:rPr sz="1700" spc="-15" dirty="0">
                <a:solidFill>
                  <a:srgbClr val="FFFFFF"/>
                </a:solidFill>
                <a:latin typeface="Carlito"/>
                <a:cs typeface="Carlito"/>
              </a:rPr>
              <a:t>dataset</a:t>
            </a:r>
            <a:endParaRPr sz="1700">
              <a:latin typeface="Carlito"/>
              <a:cs typeface="Carlito"/>
            </a:endParaRPr>
          </a:p>
        </p:txBody>
      </p:sp>
      <p:grpSp>
        <p:nvGrpSpPr>
          <p:cNvPr id="12" name="object 11">
            <a:extLst>
              <a:ext uri="{FF2B5EF4-FFF2-40B4-BE49-F238E27FC236}">
                <a16:creationId xmlns:a16="http://schemas.microsoft.com/office/drawing/2014/main" id="{BCFDCC3D-8E6D-4041-9CE2-38047ED9BA3F}"/>
              </a:ext>
            </a:extLst>
          </p:cNvPr>
          <p:cNvGrpSpPr/>
          <p:nvPr/>
        </p:nvGrpSpPr>
        <p:grpSpPr>
          <a:xfrm>
            <a:off x="3822191" y="3375659"/>
            <a:ext cx="1938655" cy="1729739"/>
            <a:chOff x="3822191" y="3375659"/>
            <a:chExt cx="1938655" cy="1729739"/>
          </a:xfrm>
          <a:solidFill>
            <a:schemeClr val="tx2">
              <a:lumMod val="60000"/>
              <a:lumOff val="40000"/>
            </a:schemeClr>
          </a:solidFill>
        </p:grpSpPr>
        <p:sp>
          <p:nvSpPr>
            <p:cNvPr id="13" name="object 12">
              <a:extLst>
                <a:ext uri="{FF2B5EF4-FFF2-40B4-BE49-F238E27FC236}">
                  <a16:creationId xmlns:a16="http://schemas.microsoft.com/office/drawing/2014/main" id="{20999A02-EDA0-40C6-9651-FB70E3EF5EE7}"/>
                </a:ext>
              </a:extLst>
            </p:cNvPr>
            <p:cNvSpPr/>
            <p:nvPr/>
          </p:nvSpPr>
          <p:spPr>
            <a:xfrm>
              <a:off x="4133087" y="3672839"/>
              <a:ext cx="173990" cy="1432560"/>
            </a:xfrm>
            <a:custGeom>
              <a:avLst/>
              <a:gdLst/>
              <a:ahLst/>
              <a:cxnLst/>
              <a:rect l="l" t="t" r="r" b="b"/>
              <a:pathLst>
                <a:path w="173989" h="1432560">
                  <a:moveTo>
                    <a:pt x="173482" y="0"/>
                  </a:moveTo>
                  <a:lnTo>
                    <a:pt x="0" y="0"/>
                  </a:lnTo>
                  <a:lnTo>
                    <a:pt x="0" y="1432560"/>
                  </a:lnTo>
                  <a:lnTo>
                    <a:pt x="173482" y="1432560"/>
                  </a:lnTo>
                  <a:lnTo>
                    <a:pt x="173482" y="0"/>
                  </a:lnTo>
                  <a:close/>
                </a:path>
              </a:pathLst>
            </a:custGeom>
            <a:grpFill/>
          </p:spPr>
          <p:txBody>
            <a:bodyPr wrap="square" lIns="0" tIns="0" rIns="0" bIns="0" rtlCol="0"/>
            <a:lstStyle/>
            <a:p>
              <a:endParaRPr/>
            </a:p>
          </p:txBody>
        </p:sp>
        <p:sp>
          <p:nvSpPr>
            <p:cNvPr id="14" name="object 13">
              <a:extLst>
                <a:ext uri="{FF2B5EF4-FFF2-40B4-BE49-F238E27FC236}">
                  <a16:creationId xmlns:a16="http://schemas.microsoft.com/office/drawing/2014/main" id="{324735FE-7171-4B0E-BEA2-7E54FB1738FF}"/>
                </a:ext>
              </a:extLst>
            </p:cNvPr>
            <p:cNvSpPr/>
            <p:nvPr/>
          </p:nvSpPr>
          <p:spPr>
            <a:xfrm>
              <a:off x="3829811" y="3383279"/>
              <a:ext cx="1923414" cy="1155065"/>
            </a:xfrm>
            <a:custGeom>
              <a:avLst/>
              <a:gdLst/>
              <a:ahLst/>
              <a:cxnLst/>
              <a:rect l="l" t="t" r="r" b="b"/>
              <a:pathLst>
                <a:path w="1923414" h="1155064">
                  <a:moveTo>
                    <a:pt x="1807590" y="0"/>
                  </a:moveTo>
                  <a:lnTo>
                    <a:pt x="115570" y="0"/>
                  </a:lnTo>
                  <a:lnTo>
                    <a:pt x="70612" y="9017"/>
                  </a:lnTo>
                  <a:lnTo>
                    <a:pt x="33782" y="33782"/>
                  </a:lnTo>
                  <a:lnTo>
                    <a:pt x="9016" y="70485"/>
                  </a:lnTo>
                  <a:lnTo>
                    <a:pt x="0" y="115570"/>
                  </a:lnTo>
                  <a:lnTo>
                    <a:pt x="0" y="1039114"/>
                  </a:lnTo>
                  <a:lnTo>
                    <a:pt x="9016" y="1084199"/>
                  </a:lnTo>
                  <a:lnTo>
                    <a:pt x="33782" y="1120902"/>
                  </a:lnTo>
                  <a:lnTo>
                    <a:pt x="70612" y="1145667"/>
                  </a:lnTo>
                  <a:lnTo>
                    <a:pt x="115570" y="1154684"/>
                  </a:lnTo>
                  <a:lnTo>
                    <a:pt x="1807590" y="1154684"/>
                  </a:lnTo>
                  <a:lnTo>
                    <a:pt x="1852549" y="1145667"/>
                  </a:lnTo>
                  <a:lnTo>
                    <a:pt x="1889378" y="1120902"/>
                  </a:lnTo>
                  <a:lnTo>
                    <a:pt x="1914143" y="1084199"/>
                  </a:lnTo>
                  <a:lnTo>
                    <a:pt x="1923161" y="1039114"/>
                  </a:lnTo>
                  <a:lnTo>
                    <a:pt x="1923161" y="115570"/>
                  </a:lnTo>
                  <a:lnTo>
                    <a:pt x="1914143" y="70485"/>
                  </a:lnTo>
                  <a:lnTo>
                    <a:pt x="1889378" y="33782"/>
                  </a:lnTo>
                  <a:lnTo>
                    <a:pt x="1852549" y="9017"/>
                  </a:lnTo>
                  <a:lnTo>
                    <a:pt x="1807590" y="0"/>
                  </a:lnTo>
                  <a:close/>
                </a:path>
              </a:pathLst>
            </a:custGeom>
            <a:grpFill/>
          </p:spPr>
          <p:txBody>
            <a:bodyPr wrap="square" lIns="0" tIns="0" rIns="0" bIns="0" rtlCol="0"/>
            <a:lstStyle/>
            <a:p>
              <a:endParaRPr/>
            </a:p>
          </p:txBody>
        </p:sp>
        <p:sp>
          <p:nvSpPr>
            <p:cNvPr id="15" name="object 14">
              <a:extLst>
                <a:ext uri="{FF2B5EF4-FFF2-40B4-BE49-F238E27FC236}">
                  <a16:creationId xmlns:a16="http://schemas.microsoft.com/office/drawing/2014/main" id="{C8398F62-7F7B-4B4C-9C3A-C85577444688}"/>
                </a:ext>
              </a:extLst>
            </p:cNvPr>
            <p:cNvSpPr/>
            <p:nvPr/>
          </p:nvSpPr>
          <p:spPr>
            <a:xfrm>
              <a:off x="3829811" y="3383279"/>
              <a:ext cx="1923414" cy="1155065"/>
            </a:xfrm>
            <a:custGeom>
              <a:avLst/>
              <a:gdLst/>
              <a:ahLst/>
              <a:cxnLst/>
              <a:rect l="l" t="t" r="r" b="b"/>
              <a:pathLst>
                <a:path w="1923414" h="1155064">
                  <a:moveTo>
                    <a:pt x="0" y="115570"/>
                  </a:moveTo>
                  <a:lnTo>
                    <a:pt x="9016" y="70485"/>
                  </a:lnTo>
                  <a:lnTo>
                    <a:pt x="33782" y="33782"/>
                  </a:lnTo>
                  <a:lnTo>
                    <a:pt x="70612" y="9017"/>
                  </a:lnTo>
                  <a:lnTo>
                    <a:pt x="115570" y="0"/>
                  </a:lnTo>
                  <a:lnTo>
                    <a:pt x="1807590" y="0"/>
                  </a:lnTo>
                  <a:lnTo>
                    <a:pt x="1852549" y="9017"/>
                  </a:lnTo>
                  <a:lnTo>
                    <a:pt x="1889378" y="33782"/>
                  </a:lnTo>
                  <a:lnTo>
                    <a:pt x="1914143" y="70485"/>
                  </a:lnTo>
                  <a:lnTo>
                    <a:pt x="1923161" y="115570"/>
                  </a:lnTo>
                  <a:lnTo>
                    <a:pt x="1923161" y="1039114"/>
                  </a:lnTo>
                  <a:lnTo>
                    <a:pt x="1914143" y="1084199"/>
                  </a:lnTo>
                  <a:lnTo>
                    <a:pt x="1889378" y="1120902"/>
                  </a:lnTo>
                  <a:lnTo>
                    <a:pt x="1852549" y="1145667"/>
                  </a:lnTo>
                  <a:lnTo>
                    <a:pt x="1807590" y="1154684"/>
                  </a:lnTo>
                  <a:lnTo>
                    <a:pt x="115570" y="1154684"/>
                  </a:lnTo>
                  <a:lnTo>
                    <a:pt x="70612" y="1145667"/>
                  </a:lnTo>
                  <a:lnTo>
                    <a:pt x="33782" y="1120902"/>
                  </a:lnTo>
                  <a:lnTo>
                    <a:pt x="9016" y="1084199"/>
                  </a:lnTo>
                  <a:lnTo>
                    <a:pt x="0" y="1039114"/>
                  </a:lnTo>
                  <a:lnTo>
                    <a:pt x="0" y="115570"/>
                  </a:lnTo>
                  <a:close/>
                </a:path>
              </a:pathLst>
            </a:custGeom>
            <a:grpFill/>
            <a:ln w="15240">
              <a:solidFill>
                <a:srgbClr val="FFFFFF"/>
              </a:solidFill>
            </a:ln>
          </p:spPr>
          <p:txBody>
            <a:bodyPr wrap="square" lIns="0" tIns="0" rIns="0" bIns="0" rtlCol="0"/>
            <a:lstStyle/>
            <a:p>
              <a:endParaRPr/>
            </a:p>
          </p:txBody>
        </p:sp>
      </p:grpSp>
      <p:sp>
        <p:nvSpPr>
          <p:cNvPr id="16" name="object 15">
            <a:extLst>
              <a:ext uri="{FF2B5EF4-FFF2-40B4-BE49-F238E27FC236}">
                <a16:creationId xmlns:a16="http://schemas.microsoft.com/office/drawing/2014/main" id="{7F5C1860-39A0-4277-B014-EA46D5CB0A9F}"/>
              </a:ext>
            </a:extLst>
          </p:cNvPr>
          <p:cNvSpPr txBox="1"/>
          <p:nvPr/>
        </p:nvSpPr>
        <p:spPr>
          <a:xfrm>
            <a:off x="4010914" y="3544315"/>
            <a:ext cx="1524635" cy="285115"/>
          </a:xfrm>
          <a:prstGeom prst="rect">
            <a:avLst/>
          </a:prstGeom>
          <a:solidFill>
            <a:schemeClr val="tx2">
              <a:lumMod val="60000"/>
              <a:lumOff val="40000"/>
            </a:schemeClr>
          </a:solidFill>
        </p:spPr>
        <p:txBody>
          <a:bodyPr vert="horz" wrap="square" lIns="0" tIns="13335" rIns="0" bIns="0" rtlCol="0">
            <a:spAutoFit/>
          </a:bodyPr>
          <a:lstStyle/>
          <a:p>
            <a:pPr marL="12700">
              <a:lnSpc>
                <a:spcPct val="100000"/>
              </a:lnSpc>
              <a:spcBef>
                <a:spcPts val="105"/>
              </a:spcBef>
            </a:pPr>
            <a:r>
              <a:rPr sz="1700" spc="-5" dirty="0">
                <a:solidFill>
                  <a:srgbClr val="FFFFFF"/>
                </a:solidFill>
                <a:latin typeface="Carlito"/>
                <a:cs typeface="Carlito"/>
              </a:rPr>
              <a:t>Fit </a:t>
            </a:r>
            <a:r>
              <a:rPr sz="1700" dirty="0">
                <a:solidFill>
                  <a:srgbClr val="FFFFFF"/>
                </a:solidFill>
                <a:latin typeface="Carlito"/>
                <a:cs typeface="Carlito"/>
              </a:rPr>
              <a:t>and</a:t>
            </a:r>
            <a:r>
              <a:rPr sz="1700" spc="-170" dirty="0">
                <a:solidFill>
                  <a:srgbClr val="FFFFFF"/>
                </a:solidFill>
                <a:latin typeface="Carlito"/>
                <a:cs typeface="Carlito"/>
              </a:rPr>
              <a:t> </a:t>
            </a:r>
            <a:r>
              <a:rPr sz="1700" spc="-45" dirty="0">
                <a:solidFill>
                  <a:srgbClr val="FFFFFF"/>
                </a:solidFill>
                <a:latin typeface="Carlito"/>
                <a:cs typeface="Carlito"/>
              </a:rPr>
              <a:t>Transform</a:t>
            </a:r>
            <a:endParaRPr sz="1700">
              <a:latin typeface="Carlito"/>
              <a:cs typeface="Carlito"/>
            </a:endParaRPr>
          </a:p>
        </p:txBody>
      </p:sp>
      <p:sp>
        <p:nvSpPr>
          <p:cNvPr id="17" name="object 16">
            <a:extLst>
              <a:ext uri="{FF2B5EF4-FFF2-40B4-BE49-F238E27FC236}">
                <a16:creationId xmlns:a16="http://schemas.microsoft.com/office/drawing/2014/main" id="{CB36C61A-C454-413C-A778-24503EE21929}"/>
              </a:ext>
            </a:extLst>
          </p:cNvPr>
          <p:cNvSpPr txBox="1"/>
          <p:nvPr/>
        </p:nvSpPr>
        <p:spPr>
          <a:xfrm>
            <a:off x="4145026" y="3780282"/>
            <a:ext cx="1281430" cy="285115"/>
          </a:xfrm>
          <a:prstGeom prst="rect">
            <a:avLst/>
          </a:prstGeom>
          <a:solidFill>
            <a:schemeClr val="tx2">
              <a:lumMod val="60000"/>
              <a:lumOff val="40000"/>
            </a:schemeClr>
          </a:solidFill>
        </p:spPr>
        <p:txBody>
          <a:bodyPr vert="horz" wrap="square" lIns="0" tIns="12700" rIns="0" bIns="0" rtlCol="0">
            <a:spAutoFit/>
          </a:bodyPr>
          <a:lstStyle/>
          <a:p>
            <a:pPr marL="12700">
              <a:lnSpc>
                <a:spcPct val="100000"/>
              </a:lnSpc>
              <a:spcBef>
                <a:spcPts val="100"/>
              </a:spcBef>
            </a:pPr>
            <a:r>
              <a:rPr sz="1700" spc="-15" dirty="0">
                <a:solidFill>
                  <a:srgbClr val="FFFFFF"/>
                </a:solidFill>
                <a:latin typeface="Carlito"/>
                <a:cs typeface="Carlito"/>
              </a:rPr>
              <a:t>Features</a:t>
            </a:r>
            <a:r>
              <a:rPr sz="1700" spc="-135" dirty="0">
                <a:solidFill>
                  <a:srgbClr val="FFFFFF"/>
                </a:solidFill>
                <a:latin typeface="Carlito"/>
                <a:cs typeface="Carlito"/>
              </a:rPr>
              <a:t> </a:t>
            </a:r>
            <a:r>
              <a:rPr sz="1700" dirty="0">
                <a:solidFill>
                  <a:srgbClr val="FFFFFF"/>
                </a:solidFill>
                <a:latin typeface="Carlito"/>
                <a:cs typeface="Carlito"/>
              </a:rPr>
              <a:t>using</a:t>
            </a:r>
            <a:endParaRPr sz="1700">
              <a:latin typeface="Carlito"/>
              <a:cs typeface="Carlito"/>
            </a:endParaRPr>
          </a:p>
        </p:txBody>
      </p:sp>
      <p:sp>
        <p:nvSpPr>
          <p:cNvPr id="18" name="object 17">
            <a:extLst>
              <a:ext uri="{FF2B5EF4-FFF2-40B4-BE49-F238E27FC236}">
                <a16:creationId xmlns:a16="http://schemas.microsoft.com/office/drawing/2014/main" id="{79A8F9B3-781F-406F-9C0D-2ABC59E8E303}"/>
              </a:ext>
            </a:extLst>
          </p:cNvPr>
          <p:cNvSpPr txBox="1"/>
          <p:nvPr/>
        </p:nvSpPr>
        <p:spPr>
          <a:xfrm>
            <a:off x="4097782" y="4018026"/>
            <a:ext cx="1367790" cy="285115"/>
          </a:xfrm>
          <a:prstGeom prst="rect">
            <a:avLst/>
          </a:prstGeom>
          <a:solidFill>
            <a:schemeClr val="tx2">
              <a:lumMod val="60000"/>
              <a:lumOff val="40000"/>
            </a:schemeClr>
          </a:solidFill>
        </p:spPr>
        <p:txBody>
          <a:bodyPr vert="horz" wrap="square" lIns="0" tIns="12700" rIns="0" bIns="0" rtlCol="0">
            <a:spAutoFit/>
          </a:bodyPr>
          <a:lstStyle/>
          <a:p>
            <a:pPr marL="12700">
              <a:lnSpc>
                <a:spcPct val="100000"/>
              </a:lnSpc>
              <a:spcBef>
                <a:spcPts val="100"/>
              </a:spcBef>
            </a:pPr>
            <a:r>
              <a:rPr sz="1700" spc="-10" dirty="0">
                <a:solidFill>
                  <a:srgbClr val="FFFFFF"/>
                </a:solidFill>
                <a:latin typeface="Carlito"/>
                <a:cs typeface="Carlito"/>
              </a:rPr>
              <a:t>Standard</a:t>
            </a:r>
            <a:r>
              <a:rPr sz="1700" spc="-200" dirty="0">
                <a:solidFill>
                  <a:srgbClr val="FFFFFF"/>
                </a:solidFill>
                <a:latin typeface="Carlito"/>
                <a:cs typeface="Carlito"/>
              </a:rPr>
              <a:t> </a:t>
            </a:r>
            <a:r>
              <a:rPr sz="1700" spc="-5" dirty="0">
                <a:solidFill>
                  <a:srgbClr val="FFFFFF"/>
                </a:solidFill>
                <a:latin typeface="Carlito"/>
                <a:cs typeface="Carlito"/>
              </a:rPr>
              <a:t>Scaler</a:t>
            </a:r>
            <a:endParaRPr sz="1700">
              <a:latin typeface="Carlito"/>
              <a:cs typeface="Carlito"/>
            </a:endParaRPr>
          </a:p>
        </p:txBody>
      </p:sp>
      <p:grpSp>
        <p:nvGrpSpPr>
          <p:cNvPr id="19" name="object 18">
            <a:extLst>
              <a:ext uri="{FF2B5EF4-FFF2-40B4-BE49-F238E27FC236}">
                <a16:creationId xmlns:a16="http://schemas.microsoft.com/office/drawing/2014/main" id="{5BE3038B-DE30-4AD1-958B-05A25E0BB1EA}"/>
              </a:ext>
            </a:extLst>
          </p:cNvPr>
          <p:cNvGrpSpPr/>
          <p:nvPr/>
        </p:nvGrpSpPr>
        <p:grpSpPr>
          <a:xfrm>
            <a:off x="3822191" y="4818888"/>
            <a:ext cx="2950845" cy="1169035"/>
            <a:chOff x="3822191" y="4818888"/>
            <a:chExt cx="2950845" cy="1169035"/>
          </a:xfrm>
          <a:solidFill>
            <a:schemeClr val="tx2">
              <a:lumMod val="60000"/>
              <a:lumOff val="40000"/>
            </a:schemeClr>
          </a:solidFill>
        </p:grpSpPr>
        <p:sp>
          <p:nvSpPr>
            <p:cNvPr id="20" name="object 19">
              <a:extLst>
                <a:ext uri="{FF2B5EF4-FFF2-40B4-BE49-F238E27FC236}">
                  <a16:creationId xmlns:a16="http://schemas.microsoft.com/office/drawing/2014/main" id="{6216D842-DC66-4868-95E3-83F4D5577BE5}"/>
                </a:ext>
              </a:extLst>
            </p:cNvPr>
            <p:cNvSpPr/>
            <p:nvPr/>
          </p:nvSpPr>
          <p:spPr>
            <a:xfrm>
              <a:off x="4224527" y="5023104"/>
              <a:ext cx="2548255" cy="173990"/>
            </a:xfrm>
            <a:custGeom>
              <a:avLst/>
              <a:gdLst/>
              <a:ahLst/>
              <a:cxnLst/>
              <a:rect l="l" t="t" r="r" b="b"/>
              <a:pathLst>
                <a:path w="2548254" h="173989">
                  <a:moveTo>
                    <a:pt x="2548001" y="0"/>
                  </a:moveTo>
                  <a:lnTo>
                    <a:pt x="0" y="0"/>
                  </a:lnTo>
                  <a:lnTo>
                    <a:pt x="0" y="173482"/>
                  </a:lnTo>
                  <a:lnTo>
                    <a:pt x="2548001" y="173482"/>
                  </a:lnTo>
                  <a:lnTo>
                    <a:pt x="2548001" y="0"/>
                  </a:lnTo>
                  <a:close/>
                </a:path>
              </a:pathLst>
            </a:custGeom>
            <a:grpFill/>
          </p:spPr>
          <p:txBody>
            <a:bodyPr wrap="square" lIns="0" tIns="0" rIns="0" bIns="0" rtlCol="0"/>
            <a:lstStyle/>
            <a:p>
              <a:endParaRPr/>
            </a:p>
          </p:txBody>
        </p:sp>
        <p:sp>
          <p:nvSpPr>
            <p:cNvPr id="21" name="object 20">
              <a:extLst>
                <a:ext uri="{FF2B5EF4-FFF2-40B4-BE49-F238E27FC236}">
                  <a16:creationId xmlns:a16="http://schemas.microsoft.com/office/drawing/2014/main" id="{7B719175-7EBB-4D16-8FD5-6B7E4E4A8511}"/>
                </a:ext>
              </a:extLst>
            </p:cNvPr>
            <p:cNvSpPr/>
            <p:nvPr/>
          </p:nvSpPr>
          <p:spPr>
            <a:xfrm>
              <a:off x="3829811" y="4826508"/>
              <a:ext cx="1923414" cy="1153795"/>
            </a:xfrm>
            <a:custGeom>
              <a:avLst/>
              <a:gdLst/>
              <a:ahLst/>
              <a:cxnLst/>
              <a:rect l="l" t="t" r="r" b="b"/>
              <a:pathLst>
                <a:path w="1923414" h="1153795">
                  <a:moveTo>
                    <a:pt x="1807845" y="0"/>
                  </a:moveTo>
                  <a:lnTo>
                    <a:pt x="115315" y="0"/>
                  </a:lnTo>
                  <a:lnTo>
                    <a:pt x="70485" y="9017"/>
                  </a:lnTo>
                  <a:lnTo>
                    <a:pt x="33782" y="33782"/>
                  </a:lnTo>
                  <a:lnTo>
                    <a:pt x="9016" y="70485"/>
                  </a:lnTo>
                  <a:lnTo>
                    <a:pt x="0" y="115316"/>
                  </a:lnTo>
                  <a:lnTo>
                    <a:pt x="0" y="1038186"/>
                  </a:lnTo>
                  <a:lnTo>
                    <a:pt x="9016" y="1083081"/>
                  </a:lnTo>
                  <a:lnTo>
                    <a:pt x="33782" y="1119759"/>
                  </a:lnTo>
                  <a:lnTo>
                    <a:pt x="70485" y="1144473"/>
                  </a:lnTo>
                  <a:lnTo>
                    <a:pt x="115315" y="1153541"/>
                  </a:lnTo>
                  <a:lnTo>
                    <a:pt x="1807845" y="1153541"/>
                  </a:lnTo>
                  <a:lnTo>
                    <a:pt x="1852676" y="1144473"/>
                  </a:lnTo>
                  <a:lnTo>
                    <a:pt x="1889378" y="1119759"/>
                  </a:lnTo>
                  <a:lnTo>
                    <a:pt x="1914143" y="1083081"/>
                  </a:lnTo>
                  <a:lnTo>
                    <a:pt x="1923161" y="1038186"/>
                  </a:lnTo>
                  <a:lnTo>
                    <a:pt x="1923161" y="115316"/>
                  </a:lnTo>
                  <a:lnTo>
                    <a:pt x="1914143" y="70485"/>
                  </a:lnTo>
                  <a:lnTo>
                    <a:pt x="1889378" y="33782"/>
                  </a:lnTo>
                  <a:lnTo>
                    <a:pt x="1852676" y="9017"/>
                  </a:lnTo>
                  <a:lnTo>
                    <a:pt x="1807845" y="0"/>
                  </a:lnTo>
                  <a:close/>
                </a:path>
              </a:pathLst>
            </a:custGeom>
            <a:grpFill/>
          </p:spPr>
          <p:txBody>
            <a:bodyPr wrap="square" lIns="0" tIns="0" rIns="0" bIns="0" rtlCol="0"/>
            <a:lstStyle/>
            <a:p>
              <a:endParaRPr/>
            </a:p>
          </p:txBody>
        </p:sp>
        <p:sp>
          <p:nvSpPr>
            <p:cNvPr id="22" name="object 21">
              <a:extLst>
                <a:ext uri="{FF2B5EF4-FFF2-40B4-BE49-F238E27FC236}">
                  <a16:creationId xmlns:a16="http://schemas.microsoft.com/office/drawing/2014/main" id="{5272FF33-ABFF-4B72-8BBC-940F59FA240D}"/>
                </a:ext>
              </a:extLst>
            </p:cNvPr>
            <p:cNvSpPr/>
            <p:nvPr/>
          </p:nvSpPr>
          <p:spPr>
            <a:xfrm>
              <a:off x="3829811" y="4826508"/>
              <a:ext cx="1923414" cy="1153795"/>
            </a:xfrm>
            <a:custGeom>
              <a:avLst/>
              <a:gdLst/>
              <a:ahLst/>
              <a:cxnLst/>
              <a:rect l="l" t="t" r="r" b="b"/>
              <a:pathLst>
                <a:path w="1923414" h="1153795">
                  <a:moveTo>
                    <a:pt x="0" y="115316"/>
                  </a:moveTo>
                  <a:lnTo>
                    <a:pt x="9016" y="70485"/>
                  </a:lnTo>
                  <a:lnTo>
                    <a:pt x="33782" y="33782"/>
                  </a:lnTo>
                  <a:lnTo>
                    <a:pt x="70485" y="9017"/>
                  </a:lnTo>
                  <a:lnTo>
                    <a:pt x="115315" y="0"/>
                  </a:lnTo>
                  <a:lnTo>
                    <a:pt x="1807845" y="0"/>
                  </a:lnTo>
                  <a:lnTo>
                    <a:pt x="1852676" y="9017"/>
                  </a:lnTo>
                  <a:lnTo>
                    <a:pt x="1889378" y="33782"/>
                  </a:lnTo>
                  <a:lnTo>
                    <a:pt x="1914143" y="70485"/>
                  </a:lnTo>
                  <a:lnTo>
                    <a:pt x="1923161" y="115316"/>
                  </a:lnTo>
                  <a:lnTo>
                    <a:pt x="1923161" y="1038186"/>
                  </a:lnTo>
                  <a:lnTo>
                    <a:pt x="1914143" y="1083081"/>
                  </a:lnTo>
                  <a:lnTo>
                    <a:pt x="1889378" y="1119759"/>
                  </a:lnTo>
                  <a:lnTo>
                    <a:pt x="1852676" y="1144473"/>
                  </a:lnTo>
                  <a:lnTo>
                    <a:pt x="1807845" y="1153541"/>
                  </a:lnTo>
                  <a:lnTo>
                    <a:pt x="115315" y="1153541"/>
                  </a:lnTo>
                  <a:lnTo>
                    <a:pt x="70485" y="1144473"/>
                  </a:lnTo>
                  <a:lnTo>
                    <a:pt x="33782" y="1119759"/>
                  </a:lnTo>
                  <a:lnTo>
                    <a:pt x="9016" y="1083081"/>
                  </a:lnTo>
                  <a:lnTo>
                    <a:pt x="0" y="1038186"/>
                  </a:lnTo>
                  <a:lnTo>
                    <a:pt x="0" y="115316"/>
                  </a:lnTo>
                  <a:close/>
                </a:path>
              </a:pathLst>
            </a:custGeom>
            <a:grpFill/>
            <a:ln w="15240">
              <a:solidFill>
                <a:srgbClr val="FFFFFF"/>
              </a:solidFill>
            </a:ln>
          </p:spPr>
          <p:txBody>
            <a:bodyPr wrap="square" lIns="0" tIns="0" rIns="0" bIns="0" rtlCol="0"/>
            <a:lstStyle/>
            <a:p>
              <a:endParaRPr/>
            </a:p>
          </p:txBody>
        </p:sp>
      </p:grpSp>
      <p:sp>
        <p:nvSpPr>
          <p:cNvPr id="23" name="object 22">
            <a:extLst>
              <a:ext uri="{FF2B5EF4-FFF2-40B4-BE49-F238E27FC236}">
                <a16:creationId xmlns:a16="http://schemas.microsoft.com/office/drawing/2014/main" id="{94FCEE5D-B643-4A43-881F-90AA7901D195}"/>
              </a:ext>
            </a:extLst>
          </p:cNvPr>
          <p:cNvSpPr txBox="1"/>
          <p:nvPr/>
        </p:nvSpPr>
        <p:spPr>
          <a:xfrm>
            <a:off x="4103878" y="5104841"/>
            <a:ext cx="1344930" cy="285750"/>
          </a:xfrm>
          <a:prstGeom prst="rect">
            <a:avLst/>
          </a:prstGeom>
          <a:solidFill>
            <a:schemeClr val="tx2">
              <a:lumMod val="60000"/>
              <a:lumOff val="40000"/>
            </a:schemeClr>
          </a:solidFill>
        </p:spPr>
        <p:txBody>
          <a:bodyPr vert="horz" wrap="square" lIns="0" tIns="13335" rIns="0" bIns="0" rtlCol="0">
            <a:spAutoFit/>
          </a:bodyPr>
          <a:lstStyle/>
          <a:p>
            <a:pPr marL="12700">
              <a:lnSpc>
                <a:spcPct val="100000"/>
              </a:lnSpc>
              <a:spcBef>
                <a:spcPts val="105"/>
              </a:spcBef>
            </a:pPr>
            <a:r>
              <a:rPr sz="1700" spc="-30" dirty="0">
                <a:solidFill>
                  <a:srgbClr val="FFFFFF"/>
                </a:solidFill>
                <a:latin typeface="Carlito"/>
                <a:cs typeface="Carlito"/>
              </a:rPr>
              <a:t>Train_test_split</a:t>
            </a:r>
            <a:endParaRPr sz="1700">
              <a:latin typeface="Carlito"/>
              <a:cs typeface="Carlito"/>
            </a:endParaRPr>
          </a:p>
        </p:txBody>
      </p:sp>
      <p:sp>
        <p:nvSpPr>
          <p:cNvPr id="24" name="object 23">
            <a:extLst>
              <a:ext uri="{FF2B5EF4-FFF2-40B4-BE49-F238E27FC236}">
                <a16:creationId xmlns:a16="http://schemas.microsoft.com/office/drawing/2014/main" id="{8CD88973-D218-4D58-9DC3-923BAD338D63}"/>
              </a:ext>
            </a:extLst>
          </p:cNvPr>
          <p:cNvSpPr txBox="1"/>
          <p:nvPr/>
        </p:nvSpPr>
        <p:spPr>
          <a:xfrm>
            <a:off x="4583938" y="5341747"/>
            <a:ext cx="411480" cy="285115"/>
          </a:xfrm>
          <a:prstGeom prst="rect">
            <a:avLst/>
          </a:prstGeom>
          <a:solidFill>
            <a:schemeClr val="tx2">
              <a:lumMod val="60000"/>
              <a:lumOff val="40000"/>
            </a:schemeClr>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d</a:t>
            </a:r>
            <a:r>
              <a:rPr sz="1700" spc="-25" dirty="0">
                <a:solidFill>
                  <a:srgbClr val="FFFFFF"/>
                </a:solidFill>
                <a:latin typeface="Carlito"/>
                <a:cs typeface="Carlito"/>
              </a:rPr>
              <a:t>a</a:t>
            </a:r>
            <a:r>
              <a:rPr sz="1700" spc="-45" dirty="0">
                <a:solidFill>
                  <a:srgbClr val="FFFFFF"/>
                </a:solidFill>
                <a:latin typeface="Carlito"/>
                <a:cs typeface="Carlito"/>
              </a:rPr>
              <a:t>t</a:t>
            </a:r>
            <a:r>
              <a:rPr sz="1700" dirty="0">
                <a:solidFill>
                  <a:srgbClr val="FFFFFF"/>
                </a:solidFill>
                <a:latin typeface="Carlito"/>
                <a:cs typeface="Carlito"/>
              </a:rPr>
              <a:t>a</a:t>
            </a:r>
            <a:endParaRPr sz="1700">
              <a:latin typeface="Carlito"/>
              <a:cs typeface="Carlito"/>
            </a:endParaRPr>
          </a:p>
        </p:txBody>
      </p:sp>
      <p:grpSp>
        <p:nvGrpSpPr>
          <p:cNvPr id="25" name="object 24">
            <a:extLst>
              <a:ext uri="{FF2B5EF4-FFF2-40B4-BE49-F238E27FC236}">
                <a16:creationId xmlns:a16="http://schemas.microsoft.com/office/drawing/2014/main" id="{EE1C0FFA-6712-4CE2-8A8F-46287506182C}"/>
              </a:ext>
            </a:extLst>
          </p:cNvPr>
          <p:cNvGrpSpPr/>
          <p:nvPr/>
        </p:nvGrpSpPr>
        <p:grpSpPr>
          <a:xfrm>
            <a:off x="6380988" y="3672840"/>
            <a:ext cx="1938655" cy="2315210"/>
            <a:chOff x="6380988" y="3672840"/>
            <a:chExt cx="1938655" cy="2315210"/>
          </a:xfrm>
          <a:solidFill>
            <a:schemeClr val="tx2">
              <a:lumMod val="60000"/>
              <a:lumOff val="40000"/>
            </a:schemeClr>
          </a:solidFill>
        </p:grpSpPr>
        <p:sp>
          <p:nvSpPr>
            <p:cNvPr id="26" name="object 25">
              <a:extLst>
                <a:ext uri="{FF2B5EF4-FFF2-40B4-BE49-F238E27FC236}">
                  <a16:creationId xmlns:a16="http://schemas.microsoft.com/office/drawing/2014/main" id="{A136A39A-26C8-4401-9591-675E8103B40D}"/>
                </a:ext>
              </a:extLst>
            </p:cNvPr>
            <p:cNvSpPr/>
            <p:nvPr/>
          </p:nvSpPr>
          <p:spPr>
            <a:xfrm>
              <a:off x="6691884" y="3672840"/>
              <a:ext cx="172085" cy="1432560"/>
            </a:xfrm>
            <a:custGeom>
              <a:avLst/>
              <a:gdLst/>
              <a:ahLst/>
              <a:cxnLst/>
              <a:rect l="l" t="t" r="r" b="b"/>
              <a:pathLst>
                <a:path w="172084" h="1432560">
                  <a:moveTo>
                    <a:pt x="171703" y="0"/>
                  </a:moveTo>
                  <a:lnTo>
                    <a:pt x="0" y="0"/>
                  </a:lnTo>
                  <a:lnTo>
                    <a:pt x="0" y="1432560"/>
                  </a:lnTo>
                  <a:lnTo>
                    <a:pt x="171703" y="1432560"/>
                  </a:lnTo>
                  <a:lnTo>
                    <a:pt x="171703" y="0"/>
                  </a:lnTo>
                  <a:close/>
                </a:path>
              </a:pathLst>
            </a:custGeom>
            <a:grpFill/>
          </p:spPr>
          <p:txBody>
            <a:bodyPr wrap="square" lIns="0" tIns="0" rIns="0" bIns="0" rtlCol="0"/>
            <a:lstStyle/>
            <a:p>
              <a:endParaRPr/>
            </a:p>
          </p:txBody>
        </p:sp>
        <p:sp>
          <p:nvSpPr>
            <p:cNvPr id="27" name="object 26">
              <a:extLst>
                <a:ext uri="{FF2B5EF4-FFF2-40B4-BE49-F238E27FC236}">
                  <a16:creationId xmlns:a16="http://schemas.microsoft.com/office/drawing/2014/main" id="{145A6425-7E1B-481F-B786-383ED1DF022C}"/>
                </a:ext>
              </a:extLst>
            </p:cNvPr>
            <p:cNvSpPr/>
            <p:nvPr/>
          </p:nvSpPr>
          <p:spPr>
            <a:xfrm>
              <a:off x="6388608" y="4826508"/>
              <a:ext cx="1923414" cy="1153795"/>
            </a:xfrm>
            <a:custGeom>
              <a:avLst/>
              <a:gdLst/>
              <a:ahLst/>
              <a:cxnLst/>
              <a:rect l="l" t="t" r="r" b="b"/>
              <a:pathLst>
                <a:path w="1923415" h="1153795">
                  <a:moveTo>
                    <a:pt x="1807844" y="0"/>
                  </a:moveTo>
                  <a:lnTo>
                    <a:pt x="115315" y="0"/>
                  </a:lnTo>
                  <a:lnTo>
                    <a:pt x="70484" y="9017"/>
                  </a:lnTo>
                  <a:lnTo>
                    <a:pt x="33781" y="33782"/>
                  </a:lnTo>
                  <a:lnTo>
                    <a:pt x="9016" y="70485"/>
                  </a:lnTo>
                  <a:lnTo>
                    <a:pt x="0" y="115316"/>
                  </a:lnTo>
                  <a:lnTo>
                    <a:pt x="0" y="1038186"/>
                  </a:lnTo>
                  <a:lnTo>
                    <a:pt x="9016" y="1083081"/>
                  </a:lnTo>
                  <a:lnTo>
                    <a:pt x="33781" y="1119759"/>
                  </a:lnTo>
                  <a:lnTo>
                    <a:pt x="70484" y="1144473"/>
                  </a:lnTo>
                  <a:lnTo>
                    <a:pt x="115315" y="1153541"/>
                  </a:lnTo>
                  <a:lnTo>
                    <a:pt x="1807844" y="1153541"/>
                  </a:lnTo>
                  <a:lnTo>
                    <a:pt x="1852675" y="1144473"/>
                  </a:lnTo>
                  <a:lnTo>
                    <a:pt x="1889378" y="1119759"/>
                  </a:lnTo>
                  <a:lnTo>
                    <a:pt x="1914143" y="1083081"/>
                  </a:lnTo>
                  <a:lnTo>
                    <a:pt x="1923161" y="1038186"/>
                  </a:lnTo>
                  <a:lnTo>
                    <a:pt x="1923161" y="115316"/>
                  </a:lnTo>
                  <a:lnTo>
                    <a:pt x="1914143" y="70485"/>
                  </a:lnTo>
                  <a:lnTo>
                    <a:pt x="1889378" y="33782"/>
                  </a:lnTo>
                  <a:lnTo>
                    <a:pt x="1852675" y="9017"/>
                  </a:lnTo>
                  <a:lnTo>
                    <a:pt x="1807844" y="0"/>
                  </a:lnTo>
                  <a:close/>
                </a:path>
              </a:pathLst>
            </a:custGeom>
            <a:grpFill/>
          </p:spPr>
          <p:txBody>
            <a:bodyPr wrap="square" lIns="0" tIns="0" rIns="0" bIns="0" rtlCol="0"/>
            <a:lstStyle/>
            <a:p>
              <a:endParaRPr/>
            </a:p>
          </p:txBody>
        </p:sp>
        <p:sp>
          <p:nvSpPr>
            <p:cNvPr id="28" name="object 27">
              <a:extLst>
                <a:ext uri="{FF2B5EF4-FFF2-40B4-BE49-F238E27FC236}">
                  <a16:creationId xmlns:a16="http://schemas.microsoft.com/office/drawing/2014/main" id="{BAF1A5B1-21F3-4BCB-9D9E-26190F471B34}"/>
                </a:ext>
              </a:extLst>
            </p:cNvPr>
            <p:cNvSpPr/>
            <p:nvPr/>
          </p:nvSpPr>
          <p:spPr>
            <a:xfrm>
              <a:off x="6388608" y="4826508"/>
              <a:ext cx="1923414" cy="1153795"/>
            </a:xfrm>
            <a:custGeom>
              <a:avLst/>
              <a:gdLst/>
              <a:ahLst/>
              <a:cxnLst/>
              <a:rect l="l" t="t" r="r" b="b"/>
              <a:pathLst>
                <a:path w="1923415" h="1153795">
                  <a:moveTo>
                    <a:pt x="0" y="115316"/>
                  </a:moveTo>
                  <a:lnTo>
                    <a:pt x="9016" y="70485"/>
                  </a:lnTo>
                  <a:lnTo>
                    <a:pt x="33781" y="33782"/>
                  </a:lnTo>
                  <a:lnTo>
                    <a:pt x="70484" y="9017"/>
                  </a:lnTo>
                  <a:lnTo>
                    <a:pt x="115315" y="0"/>
                  </a:lnTo>
                  <a:lnTo>
                    <a:pt x="1807844" y="0"/>
                  </a:lnTo>
                  <a:lnTo>
                    <a:pt x="1852675" y="9017"/>
                  </a:lnTo>
                  <a:lnTo>
                    <a:pt x="1889378" y="33782"/>
                  </a:lnTo>
                  <a:lnTo>
                    <a:pt x="1914143" y="70485"/>
                  </a:lnTo>
                  <a:lnTo>
                    <a:pt x="1923161" y="115316"/>
                  </a:lnTo>
                  <a:lnTo>
                    <a:pt x="1923161" y="1038186"/>
                  </a:lnTo>
                  <a:lnTo>
                    <a:pt x="1914143" y="1083081"/>
                  </a:lnTo>
                  <a:lnTo>
                    <a:pt x="1889378" y="1119759"/>
                  </a:lnTo>
                  <a:lnTo>
                    <a:pt x="1852675" y="1144473"/>
                  </a:lnTo>
                  <a:lnTo>
                    <a:pt x="1807844" y="1153541"/>
                  </a:lnTo>
                  <a:lnTo>
                    <a:pt x="115315" y="1153541"/>
                  </a:lnTo>
                  <a:lnTo>
                    <a:pt x="70484" y="1144473"/>
                  </a:lnTo>
                  <a:lnTo>
                    <a:pt x="33781" y="1119759"/>
                  </a:lnTo>
                  <a:lnTo>
                    <a:pt x="9016" y="1083081"/>
                  </a:lnTo>
                  <a:lnTo>
                    <a:pt x="0" y="1038186"/>
                  </a:lnTo>
                  <a:lnTo>
                    <a:pt x="0" y="115316"/>
                  </a:lnTo>
                  <a:close/>
                </a:path>
              </a:pathLst>
            </a:custGeom>
            <a:grpFill/>
            <a:ln w="15240">
              <a:solidFill>
                <a:srgbClr val="FFFFFF"/>
              </a:solidFill>
            </a:ln>
          </p:spPr>
          <p:txBody>
            <a:bodyPr wrap="square" lIns="0" tIns="0" rIns="0" bIns="0" rtlCol="0"/>
            <a:lstStyle/>
            <a:p>
              <a:endParaRPr/>
            </a:p>
          </p:txBody>
        </p:sp>
      </p:grpSp>
      <p:sp>
        <p:nvSpPr>
          <p:cNvPr id="29" name="object 28">
            <a:extLst>
              <a:ext uri="{FF2B5EF4-FFF2-40B4-BE49-F238E27FC236}">
                <a16:creationId xmlns:a16="http://schemas.microsoft.com/office/drawing/2014/main" id="{293882EC-6F5D-4D4F-8EC4-6E4932BC8691}"/>
              </a:ext>
            </a:extLst>
          </p:cNvPr>
          <p:cNvSpPr txBox="1"/>
          <p:nvPr/>
        </p:nvSpPr>
        <p:spPr>
          <a:xfrm>
            <a:off x="6735826" y="4986909"/>
            <a:ext cx="1219835" cy="285115"/>
          </a:xfrm>
          <a:prstGeom prst="rect">
            <a:avLst/>
          </a:prstGeom>
          <a:solidFill>
            <a:schemeClr val="tx2">
              <a:lumMod val="60000"/>
              <a:lumOff val="40000"/>
            </a:schemeClr>
          </a:solidFill>
        </p:spPr>
        <p:txBody>
          <a:bodyPr vert="horz" wrap="square" lIns="0" tIns="12700" rIns="0" bIns="0" rtlCol="0">
            <a:spAutoFit/>
          </a:bodyPr>
          <a:lstStyle/>
          <a:p>
            <a:pPr marL="12700">
              <a:lnSpc>
                <a:spcPct val="100000"/>
              </a:lnSpc>
              <a:spcBef>
                <a:spcPts val="100"/>
              </a:spcBef>
            </a:pPr>
            <a:r>
              <a:rPr sz="1700" spc="-10" dirty="0">
                <a:solidFill>
                  <a:srgbClr val="FFFFFF"/>
                </a:solidFill>
                <a:latin typeface="Carlito"/>
                <a:cs typeface="Carlito"/>
              </a:rPr>
              <a:t>GridSearchCV</a:t>
            </a:r>
            <a:endParaRPr sz="1700">
              <a:latin typeface="Carlito"/>
              <a:cs typeface="Carlito"/>
            </a:endParaRPr>
          </a:p>
        </p:txBody>
      </p:sp>
      <p:sp>
        <p:nvSpPr>
          <p:cNvPr id="30" name="object 29">
            <a:extLst>
              <a:ext uri="{FF2B5EF4-FFF2-40B4-BE49-F238E27FC236}">
                <a16:creationId xmlns:a16="http://schemas.microsoft.com/office/drawing/2014/main" id="{B5DE98C1-5DD9-4FBD-8081-BE7D604F85EA}"/>
              </a:ext>
            </a:extLst>
          </p:cNvPr>
          <p:cNvSpPr txBox="1"/>
          <p:nvPr/>
        </p:nvSpPr>
        <p:spPr>
          <a:xfrm>
            <a:off x="6485890" y="5217033"/>
            <a:ext cx="1732280" cy="539750"/>
          </a:xfrm>
          <a:prstGeom prst="rect">
            <a:avLst/>
          </a:prstGeom>
          <a:solidFill>
            <a:schemeClr val="tx2">
              <a:lumMod val="60000"/>
              <a:lumOff val="40000"/>
            </a:schemeClr>
          </a:solidFill>
        </p:spPr>
        <p:txBody>
          <a:bodyPr vert="horz" wrap="square" lIns="0" tIns="25400" rIns="0" bIns="0" rtlCol="0">
            <a:spAutoFit/>
          </a:bodyPr>
          <a:lstStyle/>
          <a:p>
            <a:pPr marL="12700" marR="5080" indent="223520">
              <a:lnSpc>
                <a:spcPts val="2000"/>
              </a:lnSpc>
              <a:spcBef>
                <a:spcPts val="200"/>
              </a:spcBef>
            </a:pPr>
            <a:r>
              <a:rPr sz="1700" spc="-5" dirty="0">
                <a:solidFill>
                  <a:srgbClr val="FFFFFF"/>
                </a:solidFill>
                <a:latin typeface="Carlito"/>
                <a:cs typeface="Carlito"/>
              </a:rPr>
              <a:t>(cv=10) to find  optimal</a:t>
            </a:r>
            <a:r>
              <a:rPr sz="1700" spc="-155" dirty="0">
                <a:solidFill>
                  <a:srgbClr val="FFFFFF"/>
                </a:solidFill>
                <a:latin typeface="Carlito"/>
                <a:cs typeface="Carlito"/>
              </a:rPr>
              <a:t> </a:t>
            </a:r>
            <a:r>
              <a:rPr sz="1700" spc="-20" dirty="0">
                <a:solidFill>
                  <a:srgbClr val="FFFFFF"/>
                </a:solidFill>
                <a:latin typeface="Carlito"/>
                <a:cs typeface="Carlito"/>
              </a:rPr>
              <a:t>parameters</a:t>
            </a:r>
            <a:endParaRPr sz="1700">
              <a:latin typeface="Carlito"/>
              <a:cs typeface="Carlito"/>
            </a:endParaRPr>
          </a:p>
        </p:txBody>
      </p:sp>
      <p:grpSp>
        <p:nvGrpSpPr>
          <p:cNvPr id="31" name="object 30">
            <a:extLst>
              <a:ext uri="{FF2B5EF4-FFF2-40B4-BE49-F238E27FC236}">
                <a16:creationId xmlns:a16="http://schemas.microsoft.com/office/drawing/2014/main" id="{3AFAAF94-D56D-43EE-B3E1-4372F124DD79}"/>
              </a:ext>
            </a:extLst>
          </p:cNvPr>
          <p:cNvGrpSpPr/>
          <p:nvPr/>
        </p:nvGrpSpPr>
        <p:grpSpPr>
          <a:xfrm>
            <a:off x="6380988" y="2229611"/>
            <a:ext cx="1938655" cy="2316480"/>
            <a:chOff x="6380988" y="2229611"/>
            <a:chExt cx="1938655" cy="2316480"/>
          </a:xfrm>
          <a:solidFill>
            <a:schemeClr val="tx2">
              <a:lumMod val="60000"/>
              <a:lumOff val="40000"/>
            </a:schemeClr>
          </a:solidFill>
        </p:grpSpPr>
        <p:sp>
          <p:nvSpPr>
            <p:cNvPr id="32" name="object 31">
              <a:extLst>
                <a:ext uri="{FF2B5EF4-FFF2-40B4-BE49-F238E27FC236}">
                  <a16:creationId xmlns:a16="http://schemas.microsoft.com/office/drawing/2014/main" id="{786254CA-BE61-457B-AA5C-106DA99AFE21}"/>
                </a:ext>
              </a:extLst>
            </p:cNvPr>
            <p:cNvSpPr/>
            <p:nvPr/>
          </p:nvSpPr>
          <p:spPr>
            <a:xfrm>
              <a:off x="6691884" y="2229611"/>
              <a:ext cx="172085" cy="1432560"/>
            </a:xfrm>
            <a:custGeom>
              <a:avLst/>
              <a:gdLst/>
              <a:ahLst/>
              <a:cxnLst/>
              <a:rect l="l" t="t" r="r" b="b"/>
              <a:pathLst>
                <a:path w="172084" h="1432560">
                  <a:moveTo>
                    <a:pt x="171703" y="0"/>
                  </a:moveTo>
                  <a:lnTo>
                    <a:pt x="0" y="0"/>
                  </a:lnTo>
                  <a:lnTo>
                    <a:pt x="0" y="1432560"/>
                  </a:lnTo>
                  <a:lnTo>
                    <a:pt x="171703" y="1432560"/>
                  </a:lnTo>
                  <a:lnTo>
                    <a:pt x="171703" y="0"/>
                  </a:lnTo>
                  <a:close/>
                </a:path>
              </a:pathLst>
            </a:custGeom>
            <a:grpFill/>
          </p:spPr>
          <p:txBody>
            <a:bodyPr wrap="square" lIns="0" tIns="0" rIns="0" bIns="0" rtlCol="0"/>
            <a:lstStyle/>
            <a:p>
              <a:endParaRPr/>
            </a:p>
          </p:txBody>
        </p:sp>
        <p:sp>
          <p:nvSpPr>
            <p:cNvPr id="33" name="object 32">
              <a:extLst>
                <a:ext uri="{FF2B5EF4-FFF2-40B4-BE49-F238E27FC236}">
                  <a16:creationId xmlns:a16="http://schemas.microsoft.com/office/drawing/2014/main" id="{7770CB2F-171A-4F97-89D6-BAD4C494AFD7}"/>
                </a:ext>
              </a:extLst>
            </p:cNvPr>
            <p:cNvSpPr/>
            <p:nvPr/>
          </p:nvSpPr>
          <p:spPr>
            <a:xfrm>
              <a:off x="6388608" y="3383279"/>
              <a:ext cx="1923414" cy="1155065"/>
            </a:xfrm>
            <a:custGeom>
              <a:avLst/>
              <a:gdLst/>
              <a:ahLst/>
              <a:cxnLst/>
              <a:rect l="l" t="t" r="r" b="b"/>
              <a:pathLst>
                <a:path w="1923415" h="1155064">
                  <a:moveTo>
                    <a:pt x="1807590" y="0"/>
                  </a:moveTo>
                  <a:lnTo>
                    <a:pt x="115569" y="0"/>
                  </a:lnTo>
                  <a:lnTo>
                    <a:pt x="70612" y="9017"/>
                  </a:lnTo>
                  <a:lnTo>
                    <a:pt x="33781" y="33782"/>
                  </a:lnTo>
                  <a:lnTo>
                    <a:pt x="9016" y="70485"/>
                  </a:lnTo>
                  <a:lnTo>
                    <a:pt x="0" y="115570"/>
                  </a:lnTo>
                  <a:lnTo>
                    <a:pt x="0" y="1039114"/>
                  </a:lnTo>
                  <a:lnTo>
                    <a:pt x="9016" y="1084199"/>
                  </a:lnTo>
                  <a:lnTo>
                    <a:pt x="33781" y="1120902"/>
                  </a:lnTo>
                  <a:lnTo>
                    <a:pt x="70612" y="1145667"/>
                  </a:lnTo>
                  <a:lnTo>
                    <a:pt x="115569" y="1154684"/>
                  </a:lnTo>
                  <a:lnTo>
                    <a:pt x="1807590" y="1154684"/>
                  </a:lnTo>
                  <a:lnTo>
                    <a:pt x="1852548" y="1145667"/>
                  </a:lnTo>
                  <a:lnTo>
                    <a:pt x="1889378" y="1120902"/>
                  </a:lnTo>
                  <a:lnTo>
                    <a:pt x="1914143" y="1084199"/>
                  </a:lnTo>
                  <a:lnTo>
                    <a:pt x="1923161" y="1039114"/>
                  </a:lnTo>
                  <a:lnTo>
                    <a:pt x="1923161" y="115570"/>
                  </a:lnTo>
                  <a:lnTo>
                    <a:pt x="1914143" y="70485"/>
                  </a:lnTo>
                  <a:lnTo>
                    <a:pt x="1889378" y="33782"/>
                  </a:lnTo>
                  <a:lnTo>
                    <a:pt x="1852548" y="9017"/>
                  </a:lnTo>
                  <a:lnTo>
                    <a:pt x="1807590" y="0"/>
                  </a:lnTo>
                  <a:close/>
                </a:path>
              </a:pathLst>
            </a:custGeom>
            <a:grpFill/>
          </p:spPr>
          <p:txBody>
            <a:bodyPr wrap="square" lIns="0" tIns="0" rIns="0" bIns="0" rtlCol="0"/>
            <a:lstStyle/>
            <a:p>
              <a:endParaRPr/>
            </a:p>
          </p:txBody>
        </p:sp>
        <p:sp>
          <p:nvSpPr>
            <p:cNvPr id="34" name="object 33">
              <a:extLst>
                <a:ext uri="{FF2B5EF4-FFF2-40B4-BE49-F238E27FC236}">
                  <a16:creationId xmlns:a16="http://schemas.microsoft.com/office/drawing/2014/main" id="{7AE531E5-F375-475E-B58D-C1D772882D79}"/>
                </a:ext>
              </a:extLst>
            </p:cNvPr>
            <p:cNvSpPr/>
            <p:nvPr/>
          </p:nvSpPr>
          <p:spPr>
            <a:xfrm>
              <a:off x="6388608" y="3383279"/>
              <a:ext cx="1923414" cy="1155065"/>
            </a:xfrm>
            <a:custGeom>
              <a:avLst/>
              <a:gdLst/>
              <a:ahLst/>
              <a:cxnLst/>
              <a:rect l="l" t="t" r="r" b="b"/>
              <a:pathLst>
                <a:path w="1923415" h="1155064">
                  <a:moveTo>
                    <a:pt x="0" y="115570"/>
                  </a:moveTo>
                  <a:lnTo>
                    <a:pt x="9016" y="70485"/>
                  </a:lnTo>
                  <a:lnTo>
                    <a:pt x="33781" y="33782"/>
                  </a:lnTo>
                  <a:lnTo>
                    <a:pt x="70612" y="9017"/>
                  </a:lnTo>
                  <a:lnTo>
                    <a:pt x="115569" y="0"/>
                  </a:lnTo>
                  <a:lnTo>
                    <a:pt x="1807590" y="0"/>
                  </a:lnTo>
                  <a:lnTo>
                    <a:pt x="1852548" y="9017"/>
                  </a:lnTo>
                  <a:lnTo>
                    <a:pt x="1889378" y="33782"/>
                  </a:lnTo>
                  <a:lnTo>
                    <a:pt x="1914143" y="70485"/>
                  </a:lnTo>
                  <a:lnTo>
                    <a:pt x="1923161" y="115570"/>
                  </a:lnTo>
                  <a:lnTo>
                    <a:pt x="1923161" y="1039114"/>
                  </a:lnTo>
                  <a:lnTo>
                    <a:pt x="1914143" y="1084199"/>
                  </a:lnTo>
                  <a:lnTo>
                    <a:pt x="1889378" y="1120902"/>
                  </a:lnTo>
                  <a:lnTo>
                    <a:pt x="1852548" y="1145667"/>
                  </a:lnTo>
                  <a:lnTo>
                    <a:pt x="1807590" y="1154684"/>
                  </a:lnTo>
                  <a:lnTo>
                    <a:pt x="115569" y="1154684"/>
                  </a:lnTo>
                  <a:lnTo>
                    <a:pt x="70612" y="1145667"/>
                  </a:lnTo>
                  <a:lnTo>
                    <a:pt x="33781" y="1120902"/>
                  </a:lnTo>
                  <a:lnTo>
                    <a:pt x="9016" y="1084199"/>
                  </a:lnTo>
                  <a:lnTo>
                    <a:pt x="0" y="1039114"/>
                  </a:lnTo>
                  <a:lnTo>
                    <a:pt x="0" y="115570"/>
                  </a:lnTo>
                  <a:close/>
                </a:path>
              </a:pathLst>
            </a:custGeom>
            <a:grpFill/>
            <a:ln w="15240">
              <a:solidFill>
                <a:srgbClr val="FFFFFF"/>
              </a:solidFill>
            </a:ln>
          </p:spPr>
          <p:txBody>
            <a:bodyPr wrap="square" lIns="0" tIns="0" rIns="0" bIns="0" rtlCol="0"/>
            <a:lstStyle/>
            <a:p>
              <a:endParaRPr/>
            </a:p>
          </p:txBody>
        </p:sp>
      </p:grpSp>
      <p:sp>
        <p:nvSpPr>
          <p:cNvPr id="35" name="object 34">
            <a:extLst>
              <a:ext uri="{FF2B5EF4-FFF2-40B4-BE49-F238E27FC236}">
                <a16:creationId xmlns:a16="http://schemas.microsoft.com/office/drawing/2014/main" id="{6AF72C27-C932-4A9A-B912-61DF9CE04D95}"/>
              </a:ext>
            </a:extLst>
          </p:cNvPr>
          <p:cNvSpPr txBox="1"/>
          <p:nvPr/>
        </p:nvSpPr>
        <p:spPr>
          <a:xfrm>
            <a:off x="6546595" y="3425444"/>
            <a:ext cx="1593850" cy="285115"/>
          </a:xfrm>
          <a:prstGeom prst="rect">
            <a:avLst/>
          </a:prstGeom>
          <a:solidFill>
            <a:schemeClr val="tx2">
              <a:lumMod val="60000"/>
              <a:lumOff val="40000"/>
            </a:schemeClr>
          </a:solidFill>
        </p:spPr>
        <p:txBody>
          <a:bodyPr vert="horz" wrap="square" lIns="0" tIns="13335" rIns="0" bIns="0" rtlCol="0">
            <a:spAutoFit/>
          </a:bodyPr>
          <a:lstStyle/>
          <a:p>
            <a:pPr marL="12700">
              <a:lnSpc>
                <a:spcPct val="100000"/>
              </a:lnSpc>
              <a:spcBef>
                <a:spcPts val="105"/>
              </a:spcBef>
            </a:pPr>
            <a:r>
              <a:rPr sz="1700" dirty="0">
                <a:solidFill>
                  <a:srgbClr val="FFFFFF"/>
                </a:solidFill>
                <a:latin typeface="Carlito"/>
                <a:cs typeface="Carlito"/>
              </a:rPr>
              <a:t>Use</a:t>
            </a:r>
            <a:r>
              <a:rPr sz="1700" spc="-100" dirty="0">
                <a:solidFill>
                  <a:srgbClr val="FFFFFF"/>
                </a:solidFill>
                <a:latin typeface="Carlito"/>
                <a:cs typeface="Carlito"/>
              </a:rPr>
              <a:t> </a:t>
            </a:r>
            <a:r>
              <a:rPr sz="1700" spc="-10" dirty="0">
                <a:solidFill>
                  <a:srgbClr val="FFFFFF"/>
                </a:solidFill>
                <a:latin typeface="Carlito"/>
                <a:cs typeface="Carlito"/>
              </a:rPr>
              <a:t>GridSearchCV</a:t>
            </a:r>
            <a:endParaRPr sz="1700">
              <a:latin typeface="Carlito"/>
              <a:cs typeface="Carlito"/>
            </a:endParaRPr>
          </a:p>
        </p:txBody>
      </p:sp>
      <p:sp>
        <p:nvSpPr>
          <p:cNvPr id="36" name="object 35">
            <a:extLst>
              <a:ext uri="{FF2B5EF4-FFF2-40B4-BE49-F238E27FC236}">
                <a16:creationId xmlns:a16="http://schemas.microsoft.com/office/drawing/2014/main" id="{715C104F-BDE6-4D8D-BCBC-DE775E298A64}"/>
              </a:ext>
            </a:extLst>
          </p:cNvPr>
          <p:cNvSpPr txBox="1"/>
          <p:nvPr/>
        </p:nvSpPr>
        <p:spPr>
          <a:xfrm>
            <a:off x="6602983" y="3661028"/>
            <a:ext cx="1483995" cy="285115"/>
          </a:xfrm>
          <a:prstGeom prst="rect">
            <a:avLst/>
          </a:prstGeom>
          <a:solidFill>
            <a:schemeClr val="tx2">
              <a:lumMod val="60000"/>
              <a:lumOff val="40000"/>
            </a:schemeClr>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on LogReg,</a:t>
            </a:r>
            <a:r>
              <a:rPr sz="1700" spc="-200" dirty="0">
                <a:solidFill>
                  <a:srgbClr val="FFFFFF"/>
                </a:solidFill>
                <a:latin typeface="Carlito"/>
                <a:cs typeface="Carlito"/>
              </a:rPr>
              <a:t> </a:t>
            </a:r>
            <a:r>
              <a:rPr sz="1700" spc="-5" dirty="0">
                <a:solidFill>
                  <a:srgbClr val="FFFFFF"/>
                </a:solidFill>
                <a:latin typeface="Carlito"/>
                <a:cs typeface="Carlito"/>
              </a:rPr>
              <a:t>SVM,</a:t>
            </a:r>
            <a:endParaRPr sz="1700">
              <a:latin typeface="Carlito"/>
              <a:cs typeface="Carlito"/>
            </a:endParaRPr>
          </a:p>
        </p:txBody>
      </p:sp>
      <p:sp>
        <p:nvSpPr>
          <p:cNvPr id="37" name="object 36">
            <a:extLst>
              <a:ext uri="{FF2B5EF4-FFF2-40B4-BE49-F238E27FC236}">
                <a16:creationId xmlns:a16="http://schemas.microsoft.com/office/drawing/2014/main" id="{ECD90C9D-270F-4210-9FE2-47A78D8E8736}"/>
              </a:ext>
            </a:extLst>
          </p:cNvPr>
          <p:cNvSpPr txBox="1"/>
          <p:nvPr/>
        </p:nvSpPr>
        <p:spPr>
          <a:xfrm>
            <a:off x="6535928" y="3899408"/>
            <a:ext cx="1602740" cy="285115"/>
          </a:xfrm>
          <a:prstGeom prst="rect">
            <a:avLst/>
          </a:prstGeom>
          <a:solidFill>
            <a:schemeClr val="tx2">
              <a:lumMod val="60000"/>
              <a:lumOff val="40000"/>
            </a:schemeClr>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Decision </a:t>
            </a:r>
            <a:r>
              <a:rPr sz="1700" spc="-45" dirty="0">
                <a:solidFill>
                  <a:srgbClr val="FFFFFF"/>
                </a:solidFill>
                <a:latin typeface="Carlito"/>
                <a:cs typeface="Carlito"/>
              </a:rPr>
              <a:t>Tree,</a:t>
            </a:r>
            <a:r>
              <a:rPr sz="1700" spc="-235" dirty="0">
                <a:solidFill>
                  <a:srgbClr val="FFFFFF"/>
                </a:solidFill>
                <a:latin typeface="Carlito"/>
                <a:cs typeface="Carlito"/>
              </a:rPr>
              <a:t> </a:t>
            </a:r>
            <a:r>
              <a:rPr sz="1700" dirty="0">
                <a:solidFill>
                  <a:srgbClr val="FFFFFF"/>
                </a:solidFill>
                <a:latin typeface="Carlito"/>
                <a:cs typeface="Carlito"/>
              </a:rPr>
              <a:t>and</a:t>
            </a:r>
            <a:endParaRPr sz="1700">
              <a:latin typeface="Carlito"/>
              <a:cs typeface="Carlito"/>
            </a:endParaRPr>
          </a:p>
        </p:txBody>
      </p:sp>
      <p:sp>
        <p:nvSpPr>
          <p:cNvPr id="38" name="object 37">
            <a:extLst>
              <a:ext uri="{FF2B5EF4-FFF2-40B4-BE49-F238E27FC236}">
                <a16:creationId xmlns:a16="http://schemas.microsoft.com/office/drawing/2014/main" id="{C440A795-5EEF-4CD4-826E-A2FCC731406C}"/>
              </a:ext>
            </a:extLst>
          </p:cNvPr>
          <p:cNvSpPr txBox="1"/>
          <p:nvPr/>
        </p:nvSpPr>
        <p:spPr>
          <a:xfrm>
            <a:off x="6795261" y="4135627"/>
            <a:ext cx="1100455" cy="285115"/>
          </a:xfrm>
          <a:prstGeom prst="rect">
            <a:avLst/>
          </a:prstGeom>
          <a:solidFill>
            <a:schemeClr val="tx2">
              <a:lumMod val="60000"/>
              <a:lumOff val="40000"/>
            </a:schemeClr>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KNN</a:t>
            </a:r>
            <a:r>
              <a:rPr sz="1700" spc="-145" dirty="0">
                <a:solidFill>
                  <a:srgbClr val="FFFFFF"/>
                </a:solidFill>
                <a:latin typeface="Carlito"/>
                <a:cs typeface="Carlito"/>
              </a:rPr>
              <a:t> </a:t>
            </a:r>
            <a:r>
              <a:rPr sz="1700" dirty="0">
                <a:solidFill>
                  <a:srgbClr val="FFFFFF"/>
                </a:solidFill>
                <a:latin typeface="Carlito"/>
                <a:cs typeface="Carlito"/>
              </a:rPr>
              <a:t>models</a:t>
            </a:r>
            <a:endParaRPr sz="1700">
              <a:latin typeface="Carlito"/>
              <a:cs typeface="Carlito"/>
            </a:endParaRPr>
          </a:p>
        </p:txBody>
      </p:sp>
      <p:grpSp>
        <p:nvGrpSpPr>
          <p:cNvPr id="39" name="object 38">
            <a:extLst>
              <a:ext uri="{FF2B5EF4-FFF2-40B4-BE49-F238E27FC236}">
                <a16:creationId xmlns:a16="http://schemas.microsoft.com/office/drawing/2014/main" id="{51385221-3FB2-4C57-AA52-0FD8860C4E6B}"/>
              </a:ext>
            </a:extLst>
          </p:cNvPr>
          <p:cNvGrpSpPr/>
          <p:nvPr/>
        </p:nvGrpSpPr>
        <p:grpSpPr>
          <a:xfrm>
            <a:off x="6380988" y="1933955"/>
            <a:ext cx="2950845" cy="1169035"/>
            <a:chOff x="6380988" y="1933955"/>
            <a:chExt cx="2950845" cy="1169035"/>
          </a:xfrm>
          <a:solidFill>
            <a:schemeClr val="tx2">
              <a:lumMod val="60000"/>
              <a:lumOff val="40000"/>
            </a:schemeClr>
          </a:solidFill>
        </p:grpSpPr>
        <p:sp>
          <p:nvSpPr>
            <p:cNvPr id="40" name="object 39">
              <a:extLst>
                <a:ext uri="{FF2B5EF4-FFF2-40B4-BE49-F238E27FC236}">
                  <a16:creationId xmlns:a16="http://schemas.microsoft.com/office/drawing/2014/main" id="{5F389C6E-FC61-49C6-94C9-A7D15AE7159D}"/>
                </a:ext>
              </a:extLst>
            </p:cNvPr>
            <p:cNvSpPr/>
            <p:nvPr/>
          </p:nvSpPr>
          <p:spPr>
            <a:xfrm>
              <a:off x="6783324" y="2138171"/>
              <a:ext cx="2548255" cy="173990"/>
            </a:xfrm>
            <a:custGeom>
              <a:avLst/>
              <a:gdLst/>
              <a:ahLst/>
              <a:cxnLst/>
              <a:rect l="l" t="t" r="r" b="b"/>
              <a:pathLst>
                <a:path w="2548254" h="173989">
                  <a:moveTo>
                    <a:pt x="2548001" y="0"/>
                  </a:moveTo>
                  <a:lnTo>
                    <a:pt x="0" y="0"/>
                  </a:lnTo>
                  <a:lnTo>
                    <a:pt x="0" y="173482"/>
                  </a:lnTo>
                  <a:lnTo>
                    <a:pt x="2548001" y="173482"/>
                  </a:lnTo>
                  <a:lnTo>
                    <a:pt x="2548001" y="0"/>
                  </a:lnTo>
                  <a:close/>
                </a:path>
              </a:pathLst>
            </a:custGeom>
            <a:grpFill/>
          </p:spPr>
          <p:txBody>
            <a:bodyPr wrap="square" lIns="0" tIns="0" rIns="0" bIns="0" rtlCol="0"/>
            <a:lstStyle/>
            <a:p>
              <a:endParaRPr/>
            </a:p>
          </p:txBody>
        </p:sp>
        <p:sp>
          <p:nvSpPr>
            <p:cNvPr id="41" name="object 40">
              <a:extLst>
                <a:ext uri="{FF2B5EF4-FFF2-40B4-BE49-F238E27FC236}">
                  <a16:creationId xmlns:a16="http://schemas.microsoft.com/office/drawing/2014/main" id="{57ACA7A2-CD1D-494F-91C4-0039E5C31ACC}"/>
                </a:ext>
              </a:extLst>
            </p:cNvPr>
            <p:cNvSpPr/>
            <p:nvPr/>
          </p:nvSpPr>
          <p:spPr>
            <a:xfrm>
              <a:off x="6388608" y="1941575"/>
              <a:ext cx="1923414" cy="1153795"/>
            </a:xfrm>
            <a:custGeom>
              <a:avLst/>
              <a:gdLst/>
              <a:ahLst/>
              <a:cxnLst/>
              <a:rect l="l" t="t" r="r" b="b"/>
              <a:pathLst>
                <a:path w="1923415" h="1153795">
                  <a:moveTo>
                    <a:pt x="1807844" y="0"/>
                  </a:moveTo>
                  <a:lnTo>
                    <a:pt x="115315" y="0"/>
                  </a:lnTo>
                  <a:lnTo>
                    <a:pt x="70484" y="9016"/>
                  </a:lnTo>
                  <a:lnTo>
                    <a:pt x="33781" y="33782"/>
                  </a:lnTo>
                  <a:lnTo>
                    <a:pt x="9016" y="70485"/>
                  </a:lnTo>
                  <a:lnTo>
                    <a:pt x="0" y="115315"/>
                  </a:lnTo>
                  <a:lnTo>
                    <a:pt x="0" y="1038225"/>
                  </a:lnTo>
                  <a:lnTo>
                    <a:pt x="9016" y="1083056"/>
                  </a:lnTo>
                  <a:lnTo>
                    <a:pt x="33781" y="1119759"/>
                  </a:lnTo>
                  <a:lnTo>
                    <a:pt x="70484" y="1144524"/>
                  </a:lnTo>
                  <a:lnTo>
                    <a:pt x="115315" y="1153540"/>
                  </a:lnTo>
                  <a:lnTo>
                    <a:pt x="1807844" y="1153540"/>
                  </a:lnTo>
                  <a:lnTo>
                    <a:pt x="1852675" y="1144524"/>
                  </a:lnTo>
                  <a:lnTo>
                    <a:pt x="1889378" y="1119759"/>
                  </a:lnTo>
                  <a:lnTo>
                    <a:pt x="1914143" y="1083056"/>
                  </a:lnTo>
                  <a:lnTo>
                    <a:pt x="1923161" y="1038225"/>
                  </a:lnTo>
                  <a:lnTo>
                    <a:pt x="1923161" y="115315"/>
                  </a:lnTo>
                  <a:lnTo>
                    <a:pt x="1914143" y="70485"/>
                  </a:lnTo>
                  <a:lnTo>
                    <a:pt x="1889378" y="33782"/>
                  </a:lnTo>
                  <a:lnTo>
                    <a:pt x="1852675" y="9016"/>
                  </a:lnTo>
                  <a:lnTo>
                    <a:pt x="1807844" y="0"/>
                  </a:lnTo>
                  <a:close/>
                </a:path>
              </a:pathLst>
            </a:custGeom>
            <a:grpFill/>
          </p:spPr>
          <p:txBody>
            <a:bodyPr wrap="square" lIns="0" tIns="0" rIns="0" bIns="0" rtlCol="0"/>
            <a:lstStyle/>
            <a:p>
              <a:endParaRPr/>
            </a:p>
          </p:txBody>
        </p:sp>
        <p:sp>
          <p:nvSpPr>
            <p:cNvPr id="42" name="object 41">
              <a:extLst>
                <a:ext uri="{FF2B5EF4-FFF2-40B4-BE49-F238E27FC236}">
                  <a16:creationId xmlns:a16="http://schemas.microsoft.com/office/drawing/2014/main" id="{49587B5D-68CB-4644-9BD1-AE9F42B2392A}"/>
                </a:ext>
              </a:extLst>
            </p:cNvPr>
            <p:cNvSpPr/>
            <p:nvPr/>
          </p:nvSpPr>
          <p:spPr>
            <a:xfrm>
              <a:off x="6388608" y="1941575"/>
              <a:ext cx="1923414" cy="1153795"/>
            </a:xfrm>
            <a:custGeom>
              <a:avLst/>
              <a:gdLst/>
              <a:ahLst/>
              <a:cxnLst/>
              <a:rect l="l" t="t" r="r" b="b"/>
              <a:pathLst>
                <a:path w="1923415" h="1153795">
                  <a:moveTo>
                    <a:pt x="0" y="115315"/>
                  </a:moveTo>
                  <a:lnTo>
                    <a:pt x="9016" y="70485"/>
                  </a:lnTo>
                  <a:lnTo>
                    <a:pt x="33781" y="33782"/>
                  </a:lnTo>
                  <a:lnTo>
                    <a:pt x="70484" y="9016"/>
                  </a:lnTo>
                  <a:lnTo>
                    <a:pt x="115315" y="0"/>
                  </a:lnTo>
                  <a:lnTo>
                    <a:pt x="1807844" y="0"/>
                  </a:lnTo>
                  <a:lnTo>
                    <a:pt x="1852675" y="9016"/>
                  </a:lnTo>
                  <a:lnTo>
                    <a:pt x="1889378" y="33782"/>
                  </a:lnTo>
                  <a:lnTo>
                    <a:pt x="1914143" y="70485"/>
                  </a:lnTo>
                  <a:lnTo>
                    <a:pt x="1923161" y="115315"/>
                  </a:lnTo>
                  <a:lnTo>
                    <a:pt x="1923161" y="1038225"/>
                  </a:lnTo>
                  <a:lnTo>
                    <a:pt x="1914143" y="1083056"/>
                  </a:lnTo>
                  <a:lnTo>
                    <a:pt x="1889378" y="1119759"/>
                  </a:lnTo>
                  <a:lnTo>
                    <a:pt x="1852675" y="1144524"/>
                  </a:lnTo>
                  <a:lnTo>
                    <a:pt x="1807844" y="1153540"/>
                  </a:lnTo>
                  <a:lnTo>
                    <a:pt x="115315" y="1153540"/>
                  </a:lnTo>
                  <a:lnTo>
                    <a:pt x="70484" y="1144524"/>
                  </a:lnTo>
                  <a:lnTo>
                    <a:pt x="33781" y="1119759"/>
                  </a:lnTo>
                  <a:lnTo>
                    <a:pt x="9016" y="1083056"/>
                  </a:lnTo>
                  <a:lnTo>
                    <a:pt x="0" y="1038225"/>
                  </a:lnTo>
                  <a:lnTo>
                    <a:pt x="0" y="115315"/>
                  </a:lnTo>
                  <a:close/>
                </a:path>
              </a:pathLst>
            </a:custGeom>
            <a:grpFill/>
            <a:ln w="15240">
              <a:solidFill>
                <a:srgbClr val="FFFFFF"/>
              </a:solidFill>
            </a:ln>
          </p:spPr>
          <p:txBody>
            <a:bodyPr wrap="square" lIns="0" tIns="0" rIns="0" bIns="0" rtlCol="0"/>
            <a:lstStyle/>
            <a:p>
              <a:endParaRPr/>
            </a:p>
          </p:txBody>
        </p:sp>
      </p:grpSp>
      <p:sp>
        <p:nvSpPr>
          <p:cNvPr id="43" name="object 42">
            <a:extLst>
              <a:ext uri="{FF2B5EF4-FFF2-40B4-BE49-F238E27FC236}">
                <a16:creationId xmlns:a16="http://schemas.microsoft.com/office/drawing/2014/main" id="{796CDB52-6DE4-4788-9250-21C8F9774F14}"/>
              </a:ext>
            </a:extLst>
          </p:cNvPr>
          <p:cNvSpPr txBox="1"/>
          <p:nvPr/>
        </p:nvSpPr>
        <p:spPr>
          <a:xfrm>
            <a:off x="6613906" y="2219960"/>
            <a:ext cx="1455420" cy="285115"/>
          </a:xfrm>
          <a:prstGeom prst="rect">
            <a:avLst/>
          </a:prstGeom>
          <a:solidFill>
            <a:schemeClr val="tx2">
              <a:lumMod val="60000"/>
              <a:lumOff val="40000"/>
            </a:schemeClr>
          </a:solidFill>
        </p:spPr>
        <p:txBody>
          <a:bodyPr vert="horz" wrap="square" lIns="0" tIns="13335" rIns="0" bIns="0" rtlCol="0">
            <a:spAutoFit/>
          </a:bodyPr>
          <a:lstStyle/>
          <a:p>
            <a:pPr marL="12700">
              <a:lnSpc>
                <a:spcPct val="100000"/>
              </a:lnSpc>
              <a:spcBef>
                <a:spcPts val="105"/>
              </a:spcBef>
            </a:pPr>
            <a:r>
              <a:rPr sz="1700" spc="-20" dirty="0">
                <a:solidFill>
                  <a:srgbClr val="FFFFFF"/>
                </a:solidFill>
                <a:latin typeface="Carlito"/>
                <a:cs typeface="Carlito"/>
              </a:rPr>
              <a:t>Score </a:t>
            </a:r>
            <a:r>
              <a:rPr sz="1700" dirty="0">
                <a:solidFill>
                  <a:srgbClr val="FFFFFF"/>
                </a:solidFill>
                <a:latin typeface="Carlito"/>
                <a:cs typeface="Carlito"/>
              </a:rPr>
              <a:t>models</a:t>
            </a:r>
            <a:r>
              <a:rPr sz="1700" spc="-185" dirty="0">
                <a:solidFill>
                  <a:srgbClr val="FFFFFF"/>
                </a:solidFill>
                <a:latin typeface="Carlito"/>
                <a:cs typeface="Carlito"/>
              </a:rPr>
              <a:t> </a:t>
            </a:r>
            <a:r>
              <a:rPr sz="1700" dirty="0">
                <a:solidFill>
                  <a:srgbClr val="FFFFFF"/>
                </a:solidFill>
                <a:latin typeface="Carlito"/>
                <a:cs typeface="Carlito"/>
              </a:rPr>
              <a:t>on</a:t>
            </a:r>
            <a:endParaRPr sz="1700">
              <a:latin typeface="Carlito"/>
              <a:cs typeface="Carlito"/>
            </a:endParaRPr>
          </a:p>
        </p:txBody>
      </p:sp>
      <p:sp>
        <p:nvSpPr>
          <p:cNvPr id="44" name="object 43">
            <a:extLst>
              <a:ext uri="{FF2B5EF4-FFF2-40B4-BE49-F238E27FC236}">
                <a16:creationId xmlns:a16="http://schemas.microsoft.com/office/drawing/2014/main" id="{240F3148-6F0E-4ACB-A175-409813E62845}"/>
              </a:ext>
            </a:extLst>
          </p:cNvPr>
          <p:cNvSpPr txBox="1"/>
          <p:nvPr/>
        </p:nvSpPr>
        <p:spPr>
          <a:xfrm>
            <a:off x="6805930" y="2456180"/>
            <a:ext cx="1071880" cy="285115"/>
          </a:xfrm>
          <a:prstGeom prst="rect">
            <a:avLst/>
          </a:prstGeom>
          <a:solidFill>
            <a:schemeClr val="tx2">
              <a:lumMod val="60000"/>
              <a:lumOff val="40000"/>
            </a:schemeClr>
          </a:solidFill>
        </p:spPr>
        <p:txBody>
          <a:bodyPr vert="horz" wrap="square" lIns="0" tIns="13335" rIns="0" bIns="0" rtlCol="0">
            <a:spAutoFit/>
          </a:bodyPr>
          <a:lstStyle/>
          <a:p>
            <a:pPr marL="12700">
              <a:lnSpc>
                <a:spcPct val="100000"/>
              </a:lnSpc>
              <a:spcBef>
                <a:spcPts val="105"/>
              </a:spcBef>
            </a:pPr>
            <a:r>
              <a:rPr sz="1700" dirty="0">
                <a:solidFill>
                  <a:srgbClr val="FFFFFF"/>
                </a:solidFill>
                <a:latin typeface="Carlito"/>
                <a:cs typeface="Carlito"/>
              </a:rPr>
              <a:t>split </a:t>
            </a:r>
            <a:r>
              <a:rPr sz="1700" spc="-20" dirty="0">
                <a:solidFill>
                  <a:srgbClr val="FFFFFF"/>
                </a:solidFill>
                <a:latin typeface="Carlito"/>
                <a:cs typeface="Carlito"/>
              </a:rPr>
              <a:t>test</a:t>
            </a:r>
            <a:r>
              <a:rPr sz="1700" spc="-190" dirty="0">
                <a:solidFill>
                  <a:srgbClr val="FFFFFF"/>
                </a:solidFill>
                <a:latin typeface="Carlito"/>
                <a:cs typeface="Carlito"/>
              </a:rPr>
              <a:t> </a:t>
            </a:r>
            <a:r>
              <a:rPr sz="1700" spc="-5" dirty="0">
                <a:solidFill>
                  <a:srgbClr val="FFFFFF"/>
                </a:solidFill>
                <a:latin typeface="Carlito"/>
                <a:cs typeface="Carlito"/>
              </a:rPr>
              <a:t>set</a:t>
            </a:r>
            <a:endParaRPr sz="1700">
              <a:latin typeface="Carlito"/>
              <a:cs typeface="Carlito"/>
            </a:endParaRPr>
          </a:p>
        </p:txBody>
      </p:sp>
      <p:grpSp>
        <p:nvGrpSpPr>
          <p:cNvPr id="45" name="object 44">
            <a:extLst>
              <a:ext uri="{FF2B5EF4-FFF2-40B4-BE49-F238E27FC236}">
                <a16:creationId xmlns:a16="http://schemas.microsoft.com/office/drawing/2014/main" id="{BF89CE51-0D2D-4871-85EC-CF6232218DAC}"/>
              </a:ext>
            </a:extLst>
          </p:cNvPr>
          <p:cNvGrpSpPr/>
          <p:nvPr/>
        </p:nvGrpSpPr>
        <p:grpSpPr>
          <a:xfrm>
            <a:off x="8938259" y="1933955"/>
            <a:ext cx="1938655" cy="1728470"/>
            <a:chOff x="8938259" y="1933955"/>
            <a:chExt cx="1938655" cy="1728470"/>
          </a:xfrm>
          <a:solidFill>
            <a:schemeClr val="tx2">
              <a:lumMod val="60000"/>
              <a:lumOff val="40000"/>
            </a:schemeClr>
          </a:solidFill>
        </p:grpSpPr>
        <p:sp>
          <p:nvSpPr>
            <p:cNvPr id="46" name="object 45">
              <a:extLst>
                <a:ext uri="{FF2B5EF4-FFF2-40B4-BE49-F238E27FC236}">
                  <a16:creationId xmlns:a16="http://schemas.microsoft.com/office/drawing/2014/main" id="{746492CA-A950-4D19-9AA5-E2B9592A0E1B}"/>
                </a:ext>
              </a:extLst>
            </p:cNvPr>
            <p:cNvSpPr/>
            <p:nvPr/>
          </p:nvSpPr>
          <p:spPr>
            <a:xfrm>
              <a:off x="9249155" y="2229611"/>
              <a:ext cx="173990" cy="1432560"/>
            </a:xfrm>
            <a:custGeom>
              <a:avLst/>
              <a:gdLst/>
              <a:ahLst/>
              <a:cxnLst/>
              <a:rect l="l" t="t" r="r" b="b"/>
              <a:pathLst>
                <a:path w="173990" h="1432560">
                  <a:moveTo>
                    <a:pt x="173481" y="0"/>
                  </a:moveTo>
                  <a:lnTo>
                    <a:pt x="0" y="0"/>
                  </a:lnTo>
                  <a:lnTo>
                    <a:pt x="0" y="1432560"/>
                  </a:lnTo>
                  <a:lnTo>
                    <a:pt x="173481" y="1432560"/>
                  </a:lnTo>
                  <a:lnTo>
                    <a:pt x="173481" y="0"/>
                  </a:lnTo>
                  <a:close/>
                </a:path>
              </a:pathLst>
            </a:custGeom>
            <a:grpFill/>
          </p:spPr>
          <p:txBody>
            <a:bodyPr wrap="square" lIns="0" tIns="0" rIns="0" bIns="0" rtlCol="0"/>
            <a:lstStyle/>
            <a:p>
              <a:endParaRPr/>
            </a:p>
          </p:txBody>
        </p:sp>
        <p:sp>
          <p:nvSpPr>
            <p:cNvPr id="47" name="object 46">
              <a:extLst>
                <a:ext uri="{FF2B5EF4-FFF2-40B4-BE49-F238E27FC236}">
                  <a16:creationId xmlns:a16="http://schemas.microsoft.com/office/drawing/2014/main" id="{82B72CBD-FC15-4671-9F4C-8B7023110DE0}"/>
                </a:ext>
              </a:extLst>
            </p:cNvPr>
            <p:cNvSpPr/>
            <p:nvPr/>
          </p:nvSpPr>
          <p:spPr>
            <a:xfrm>
              <a:off x="8945879" y="1941575"/>
              <a:ext cx="1923414" cy="1153795"/>
            </a:xfrm>
            <a:custGeom>
              <a:avLst/>
              <a:gdLst/>
              <a:ahLst/>
              <a:cxnLst/>
              <a:rect l="l" t="t" r="r" b="b"/>
              <a:pathLst>
                <a:path w="1923415" h="1153795">
                  <a:moveTo>
                    <a:pt x="1807845" y="0"/>
                  </a:moveTo>
                  <a:lnTo>
                    <a:pt x="115316" y="0"/>
                  </a:lnTo>
                  <a:lnTo>
                    <a:pt x="70485" y="9016"/>
                  </a:lnTo>
                  <a:lnTo>
                    <a:pt x="33781" y="33782"/>
                  </a:lnTo>
                  <a:lnTo>
                    <a:pt x="9017" y="70485"/>
                  </a:lnTo>
                  <a:lnTo>
                    <a:pt x="0" y="115315"/>
                  </a:lnTo>
                  <a:lnTo>
                    <a:pt x="0" y="1038225"/>
                  </a:lnTo>
                  <a:lnTo>
                    <a:pt x="9017" y="1083056"/>
                  </a:lnTo>
                  <a:lnTo>
                    <a:pt x="33781" y="1119759"/>
                  </a:lnTo>
                  <a:lnTo>
                    <a:pt x="70485" y="1144524"/>
                  </a:lnTo>
                  <a:lnTo>
                    <a:pt x="115316" y="1153540"/>
                  </a:lnTo>
                  <a:lnTo>
                    <a:pt x="1807845" y="1153540"/>
                  </a:lnTo>
                  <a:lnTo>
                    <a:pt x="1852676" y="1144524"/>
                  </a:lnTo>
                  <a:lnTo>
                    <a:pt x="1889378" y="1119759"/>
                  </a:lnTo>
                  <a:lnTo>
                    <a:pt x="1914144" y="1083056"/>
                  </a:lnTo>
                  <a:lnTo>
                    <a:pt x="1923161" y="1038225"/>
                  </a:lnTo>
                  <a:lnTo>
                    <a:pt x="1923161" y="115315"/>
                  </a:lnTo>
                  <a:lnTo>
                    <a:pt x="1914144" y="70485"/>
                  </a:lnTo>
                  <a:lnTo>
                    <a:pt x="1889378" y="33782"/>
                  </a:lnTo>
                  <a:lnTo>
                    <a:pt x="1852676" y="9016"/>
                  </a:lnTo>
                  <a:lnTo>
                    <a:pt x="1807845" y="0"/>
                  </a:lnTo>
                  <a:close/>
                </a:path>
              </a:pathLst>
            </a:custGeom>
            <a:grpFill/>
          </p:spPr>
          <p:txBody>
            <a:bodyPr wrap="square" lIns="0" tIns="0" rIns="0" bIns="0" rtlCol="0"/>
            <a:lstStyle/>
            <a:p>
              <a:endParaRPr/>
            </a:p>
          </p:txBody>
        </p:sp>
        <p:sp>
          <p:nvSpPr>
            <p:cNvPr id="48" name="object 47">
              <a:extLst>
                <a:ext uri="{FF2B5EF4-FFF2-40B4-BE49-F238E27FC236}">
                  <a16:creationId xmlns:a16="http://schemas.microsoft.com/office/drawing/2014/main" id="{27769E68-29F4-4C6F-810C-E9F323321A40}"/>
                </a:ext>
              </a:extLst>
            </p:cNvPr>
            <p:cNvSpPr/>
            <p:nvPr/>
          </p:nvSpPr>
          <p:spPr>
            <a:xfrm>
              <a:off x="8945879" y="1941575"/>
              <a:ext cx="1923414" cy="1153795"/>
            </a:xfrm>
            <a:custGeom>
              <a:avLst/>
              <a:gdLst/>
              <a:ahLst/>
              <a:cxnLst/>
              <a:rect l="l" t="t" r="r" b="b"/>
              <a:pathLst>
                <a:path w="1923415" h="1153795">
                  <a:moveTo>
                    <a:pt x="0" y="115315"/>
                  </a:moveTo>
                  <a:lnTo>
                    <a:pt x="9017" y="70485"/>
                  </a:lnTo>
                  <a:lnTo>
                    <a:pt x="33781" y="33782"/>
                  </a:lnTo>
                  <a:lnTo>
                    <a:pt x="70485" y="9016"/>
                  </a:lnTo>
                  <a:lnTo>
                    <a:pt x="115316" y="0"/>
                  </a:lnTo>
                  <a:lnTo>
                    <a:pt x="1807845" y="0"/>
                  </a:lnTo>
                  <a:lnTo>
                    <a:pt x="1852676" y="9016"/>
                  </a:lnTo>
                  <a:lnTo>
                    <a:pt x="1889378" y="33782"/>
                  </a:lnTo>
                  <a:lnTo>
                    <a:pt x="1914144" y="70485"/>
                  </a:lnTo>
                  <a:lnTo>
                    <a:pt x="1923161" y="115315"/>
                  </a:lnTo>
                  <a:lnTo>
                    <a:pt x="1923161" y="1038225"/>
                  </a:lnTo>
                  <a:lnTo>
                    <a:pt x="1914144" y="1083056"/>
                  </a:lnTo>
                  <a:lnTo>
                    <a:pt x="1889378" y="1119759"/>
                  </a:lnTo>
                  <a:lnTo>
                    <a:pt x="1852676" y="1144524"/>
                  </a:lnTo>
                  <a:lnTo>
                    <a:pt x="1807845" y="1153540"/>
                  </a:lnTo>
                  <a:lnTo>
                    <a:pt x="115316" y="1153540"/>
                  </a:lnTo>
                  <a:lnTo>
                    <a:pt x="70485" y="1144524"/>
                  </a:lnTo>
                  <a:lnTo>
                    <a:pt x="33781" y="1119759"/>
                  </a:lnTo>
                  <a:lnTo>
                    <a:pt x="9017" y="1083056"/>
                  </a:lnTo>
                  <a:lnTo>
                    <a:pt x="0" y="1038225"/>
                  </a:lnTo>
                  <a:lnTo>
                    <a:pt x="0" y="115315"/>
                  </a:lnTo>
                  <a:close/>
                </a:path>
              </a:pathLst>
            </a:custGeom>
            <a:grpFill/>
            <a:ln w="15240">
              <a:solidFill>
                <a:srgbClr val="FFFFFF"/>
              </a:solidFill>
            </a:ln>
          </p:spPr>
          <p:txBody>
            <a:bodyPr wrap="square" lIns="0" tIns="0" rIns="0" bIns="0" rtlCol="0"/>
            <a:lstStyle/>
            <a:p>
              <a:endParaRPr/>
            </a:p>
          </p:txBody>
        </p:sp>
      </p:grpSp>
      <p:sp>
        <p:nvSpPr>
          <p:cNvPr id="49" name="object 48">
            <a:extLst>
              <a:ext uri="{FF2B5EF4-FFF2-40B4-BE49-F238E27FC236}">
                <a16:creationId xmlns:a16="http://schemas.microsoft.com/office/drawing/2014/main" id="{2641760F-8EBB-47E5-94AE-5FE75308FA21}"/>
              </a:ext>
            </a:extLst>
          </p:cNvPr>
          <p:cNvSpPr txBox="1"/>
          <p:nvPr/>
        </p:nvSpPr>
        <p:spPr>
          <a:xfrm>
            <a:off x="9140697" y="2219960"/>
            <a:ext cx="1519555" cy="285115"/>
          </a:xfrm>
          <a:prstGeom prst="rect">
            <a:avLst/>
          </a:prstGeom>
          <a:solidFill>
            <a:schemeClr val="tx2">
              <a:lumMod val="60000"/>
              <a:lumOff val="40000"/>
            </a:schemeClr>
          </a:solidFill>
        </p:spPr>
        <p:txBody>
          <a:bodyPr vert="horz" wrap="square" lIns="0" tIns="13335" rIns="0" bIns="0" rtlCol="0">
            <a:spAutoFit/>
          </a:bodyPr>
          <a:lstStyle/>
          <a:p>
            <a:pPr marL="12700">
              <a:lnSpc>
                <a:spcPct val="100000"/>
              </a:lnSpc>
              <a:spcBef>
                <a:spcPts val="105"/>
              </a:spcBef>
            </a:pPr>
            <a:r>
              <a:rPr sz="1700" spc="-5" dirty="0">
                <a:solidFill>
                  <a:srgbClr val="FFFFFF"/>
                </a:solidFill>
                <a:latin typeface="Carlito"/>
                <a:cs typeface="Carlito"/>
              </a:rPr>
              <a:t>Confusion</a:t>
            </a:r>
            <a:r>
              <a:rPr sz="1700" spc="-170" dirty="0">
                <a:solidFill>
                  <a:srgbClr val="FFFFFF"/>
                </a:solidFill>
                <a:latin typeface="Carlito"/>
                <a:cs typeface="Carlito"/>
              </a:rPr>
              <a:t> </a:t>
            </a:r>
            <a:r>
              <a:rPr sz="1700" spc="-5" dirty="0">
                <a:solidFill>
                  <a:srgbClr val="FFFFFF"/>
                </a:solidFill>
                <a:latin typeface="Carlito"/>
                <a:cs typeface="Carlito"/>
              </a:rPr>
              <a:t>Matrix</a:t>
            </a:r>
            <a:endParaRPr sz="1700">
              <a:latin typeface="Carlito"/>
              <a:cs typeface="Carlito"/>
            </a:endParaRPr>
          </a:p>
        </p:txBody>
      </p:sp>
      <p:sp>
        <p:nvSpPr>
          <p:cNvPr id="50" name="object 49">
            <a:extLst>
              <a:ext uri="{FF2B5EF4-FFF2-40B4-BE49-F238E27FC236}">
                <a16:creationId xmlns:a16="http://schemas.microsoft.com/office/drawing/2014/main" id="{E72CA4EB-DA98-4119-8F41-E905E8AC6C48}"/>
              </a:ext>
            </a:extLst>
          </p:cNvPr>
          <p:cNvSpPr txBox="1"/>
          <p:nvPr/>
        </p:nvSpPr>
        <p:spPr>
          <a:xfrm>
            <a:off x="9299193" y="2456180"/>
            <a:ext cx="1202690" cy="285115"/>
          </a:xfrm>
          <a:prstGeom prst="rect">
            <a:avLst/>
          </a:prstGeom>
          <a:solidFill>
            <a:schemeClr val="tx2">
              <a:lumMod val="60000"/>
              <a:lumOff val="40000"/>
            </a:schemeClr>
          </a:solidFill>
        </p:spPr>
        <p:txBody>
          <a:bodyPr vert="horz" wrap="square" lIns="0" tIns="13335" rIns="0" bIns="0" rtlCol="0">
            <a:spAutoFit/>
          </a:bodyPr>
          <a:lstStyle/>
          <a:p>
            <a:pPr marL="12700">
              <a:lnSpc>
                <a:spcPct val="100000"/>
              </a:lnSpc>
              <a:spcBef>
                <a:spcPts val="105"/>
              </a:spcBef>
            </a:pPr>
            <a:r>
              <a:rPr sz="1700" spc="-25" dirty="0">
                <a:solidFill>
                  <a:srgbClr val="FFFFFF"/>
                </a:solidFill>
                <a:latin typeface="Carlito"/>
                <a:cs typeface="Carlito"/>
              </a:rPr>
              <a:t>for </a:t>
            </a:r>
            <a:r>
              <a:rPr sz="1700" dirty="0">
                <a:solidFill>
                  <a:srgbClr val="FFFFFF"/>
                </a:solidFill>
                <a:latin typeface="Carlito"/>
                <a:cs typeface="Carlito"/>
              </a:rPr>
              <a:t>all</a:t>
            </a:r>
            <a:r>
              <a:rPr sz="1700" spc="-165" dirty="0">
                <a:solidFill>
                  <a:srgbClr val="FFFFFF"/>
                </a:solidFill>
                <a:latin typeface="Carlito"/>
                <a:cs typeface="Carlito"/>
              </a:rPr>
              <a:t> </a:t>
            </a:r>
            <a:r>
              <a:rPr sz="1700" dirty="0">
                <a:solidFill>
                  <a:srgbClr val="FFFFFF"/>
                </a:solidFill>
                <a:latin typeface="Carlito"/>
                <a:cs typeface="Carlito"/>
              </a:rPr>
              <a:t>models</a:t>
            </a:r>
            <a:endParaRPr sz="1700">
              <a:latin typeface="Carlito"/>
              <a:cs typeface="Carlito"/>
            </a:endParaRPr>
          </a:p>
        </p:txBody>
      </p:sp>
      <p:grpSp>
        <p:nvGrpSpPr>
          <p:cNvPr id="51" name="object 50">
            <a:extLst>
              <a:ext uri="{FF2B5EF4-FFF2-40B4-BE49-F238E27FC236}">
                <a16:creationId xmlns:a16="http://schemas.microsoft.com/office/drawing/2014/main" id="{BD6D3865-EB8B-400E-9FF7-F3586F0BA033}"/>
              </a:ext>
            </a:extLst>
          </p:cNvPr>
          <p:cNvGrpSpPr/>
          <p:nvPr/>
        </p:nvGrpSpPr>
        <p:grpSpPr>
          <a:xfrm>
            <a:off x="8938259" y="3375659"/>
            <a:ext cx="1938655" cy="1170305"/>
            <a:chOff x="8938259" y="3375659"/>
            <a:chExt cx="1938655" cy="1170305"/>
          </a:xfrm>
          <a:solidFill>
            <a:schemeClr val="tx2">
              <a:lumMod val="60000"/>
              <a:lumOff val="40000"/>
            </a:schemeClr>
          </a:solidFill>
        </p:grpSpPr>
        <p:sp>
          <p:nvSpPr>
            <p:cNvPr id="52" name="object 51">
              <a:extLst>
                <a:ext uri="{FF2B5EF4-FFF2-40B4-BE49-F238E27FC236}">
                  <a16:creationId xmlns:a16="http://schemas.microsoft.com/office/drawing/2014/main" id="{03DFDD6D-448B-4695-BF5E-D017D7B691B8}"/>
                </a:ext>
              </a:extLst>
            </p:cNvPr>
            <p:cNvSpPr/>
            <p:nvPr/>
          </p:nvSpPr>
          <p:spPr>
            <a:xfrm>
              <a:off x="8945879" y="3383279"/>
              <a:ext cx="1923414" cy="1155065"/>
            </a:xfrm>
            <a:custGeom>
              <a:avLst/>
              <a:gdLst/>
              <a:ahLst/>
              <a:cxnLst/>
              <a:rect l="l" t="t" r="r" b="b"/>
              <a:pathLst>
                <a:path w="1923415" h="1155064">
                  <a:moveTo>
                    <a:pt x="1807591" y="0"/>
                  </a:moveTo>
                  <a:lnTo>
                    <a:pt x="115570" y="0"/>
                  </a:lnTo>
                  <a:lnTo>
                    <a:pt x="70612" y="9017"/>
                  </a:lnTo>
                  <a:lnTo>
                    <a:pt x="33781" y="33782"/>
                  </a:lnTo>
                  <a:lnTo>
                    <a:pt x="9017" y="70485"/>
                  </a:lnTo>
                  <a:lnTo>
                    <a:pt x="0" y="115570"/>
                  </a:lnTo>
                  <a:lnTo>
                    <a:pt x="0" y="1039114"/>
                  </a:lnTo>
                  <a:lnTo>
                    <a:pt x="9017" y="1084199"/>
                  </a:lnTo>
                  <a:lnTo>
                    <a:pt x="33781" y="1120902"/>
                  </a:lnTo>
                  <a:lnTo>
                    <a:pt x="70612" y="1145667"/>
                  </a:lnTo>
                  <a:lnTo>
                    <a:pt x="115570" y="1154684"/>
                  </a:lnTo>
                  <a:lnTo>
                    <a:pt x="1807591" y="1154684"/>
                  </a:lnTo>
                  <a:lnTo>
                    <a:pt x="1852549" y="1145667"/>
                  </a:lnTo>
                  <a:lnTo>
                    <a:pt x="1889378" y="1120902"/>
                  </a:lnTo>
                  <a:lnTo>
                    <a:pt x="1914144" y="1084199"/>
                  </a:lnTo>
                  <a:lnTo>
                    <a:pt x="1923161" y="1039114"/>
                  </a:lnTo>
                  <a:lnTo>
                    <a:pt x="1923161" y="115570"/>
                  </a:lnTo>
                  <a:lnTo>
                    <a:pt x="1914144" y="70485"/>
                  </a:lnTo>
                  <a:lnTo>
                    <a:pt x="1889378" y="33782"/>
                  </a:lnTo>
                  <a:lnTo>
                    <a:pt x="1852549" y="9017"/>
                  </a:lnTo>
                  <a:lnTo>
                    <a:pt x="1807591" y="0"/>
                  </a:lnTo>
                  <a:close/>
                </a:path>
              </a:pathLst>
            </a:custGeom>
            <a:grpFill/>
          </p:spPr>
          <p:txBody>
            <a:bodyPr wrap="square" lIns="0" tIns="0" rIns="0" bIns="0" rtlCol="0"/>
            <a:lstStyle/>
            <a:p>
              <a:endParaRPr/>
            </a:p>
          </p:txBody>
        </p:sp>
        <p:sp>
          <p:nvSpPr>
            <p:cNvPr id="53" name="object 52">
              <a:extLst>
                <a:ext uri="{FF2B5EF4-FFF2-40B4-BE49-F238E27FC236}">
                  <a16:creationId xmlns:a16="http://schemas.microsoft.com/office/drawing/2014/main" id="{82756CF7-3A04-473A-A270-28819F094124}"/>
                </a:ext>
              </a:extLst>
            </p:cNvPr>
            <p:cNvSpPr/>
            <p:nvPr/>
          </p:nvSpPr>
          <p:spPr>
            <a:xfrm>
              <a:off x="8945879" y="3383279"/>
              <a:ext cx="1923414" cy="1155065"/>
            </a:xfrm>
            <a:custGeom>
              <a:avLst/>
              <a:gdLst/>
              <a:ahLst/>
              <a:cxnLst/>
              <a:rect l="l" t="t" r="r" b="b"/>
              <a:pathLst>
                <a:path w="1923415" h="1155064">
                  <a:moveTo>
                    <a:pt x="0" y="115570"/>
                  </a:moveTo>
                  <a:lnTo>
                    <a:pt x="9017" y="70485"/>
                  </a:lnTo>
                  <a:lnTo>
                    <a:pt x="33781" y="33782"/>
                  </a:lnTo>
                  <a:lnTo>
                    <a:pt x="70612" y="9017"/>
                  </a:lnTo>
                  <a:lnTo>
                    <a:pt x="115570" y="0"/>
                  </a:lnTo>
                  <a:lnTo>
                    <a:pt x="1807591" y="0"/>
                  </a:lnTo>
                  <a:lnTo>
                    <a:pt x="1852549" y="9017"/>
                  </a:lnTo>
                  <a:lnTo>
                    <a:pt x="1889378" y="33782"/>
                  </a:lnTo>
                  <a:lnTo>
                    <a:pt x="1914144" y="70485"/>
                  </a:lnTo>
                  <a:lnTo>
                    <a:pt x="1923161" y="115570"/>
                  </a:lnTo>
                  <a:lnTo>
                    <a:pt x="1923161" y="1039114"/>
                  </a:lnTo>
                  <a:lnTo>
                    <a:pt x="1914144" y="1084199"/>
                  </a:lnTo>
                  <a:lnTo>
                    <a:pt x="1889378" y="1120902"/>
                  </a:lnTo>
                  <a:lnTo>
                    <a:pt x="1852549" y="1145667"/>
                  </a:lnTo>
                  <a:lnTo>
                    <a:pt x="1807591" y="1154684"/>
                  </a:lnTo>
                  <a:lnTo>
                    <a:pt x="115570" y="1154684"/>
                  </a:lnTo>
                  <a:lnTo>
                    <a:pt x="70612" y="1145667"/>
                  </a:lnTo>
                  <a:lnTo>
                    <a:pt x="33781" y="1120902"/>
                  </a:lnTo>
                  <a:lnTo>
                    <a:pt x="9017" y="1084199"/>
                  </a:lnTo>
                  <a:lnTo>
                    <a:pt x="0" y="1039114"/>
                  </a:lnTo>
                  <a:lnTo>
                    <a:pt x="0" y="115570"/>
                  </a:lnTo>
                  <a:close/>
                </a:path>
              </a:pathLst>
            </a:custGeom>
            <a:grpFill/>
            <a:ln w="15239">
              <a:solidFill>
                <a:srgbClr val="FFFFFF"/>
              </a:solidFill>
            </a:ln>
          </p:spPr>
          <p:txBody>
            <a:bodyPr wrap="square" lIns="0" tIns="0" rIns="0" bIns="0" rtlCol="0"/>
            <a:lstStyle/>
            <a:p>
              <a:endParaRPr/>
            </a:p>
          </p:txBody>
        </p:sp>
      </p:grpSp>
      <p:sp>
        <p:nvSpPr>
          <p:cNvPr id="54" name="object 53">
            <a:extLst>
              <a:ext uri="{FF2B5EF4-FFF2-40B4-BE49-F238E27FC236}">
                <a16:creationId xmlns:a16="http://schemas.microsoft.com/office/drawing/2014/main" id="{48454CA9-95DD-4328-A20F-830A50D589F4}"/>
              </a:ext>
            </a:extLst>
          </p:cNvPr>
          <p:cNvSpPr txBox="1"/>
          <p:nvPr/>
        </p:nvSpPr>
        <p:spPr>
          <a:xfrm>
            <a:off x="9055354" y="3656457"/>
            <a:ext cx="1709420" cy="539750"/>
          </a:xfrm>
          <a:prstGeom prst="rect">
            <a:avLst/>
          </a:prstGeom>
          <a:solidFill>
            <a:schemeClr val="tx2">
              <a:lumMod val="60000"/>
              <a:lumOff val="40000"/>
            </a:schemeClr>
          </a:solidFill>
        </p:spPr>
        <p:txBody>
          <a:bodyPr vert="horz" wrap="square" lIns="0" tIns="25400" rIns="0" bIns="0" rtlCol="0">
            <a:spAutoFit/>
          </a:bodyPr>
          <a:lstStyle/>
          <a:p>
            <a:pPr marL="123825" marR="5080" indent="-111760">
              <a:lnSpc>
                <a:spcPts val="2000"/>
              </a:lnSpc>
              <a:spcBef>
                <a:spcPts val="200"/>
              </a:spcBef>
            </a:pPr>
            <a:r>
              <a:rPr sz="1700" dirty="0">
                <a:solidFill>
                  <a:srgbClr val="FFFFFF"/>
                </a:solidFill>
                <a:latin typeface="Carlito"/>
                <a:cs typeface="Carlito"/>
              </a:rPr>
              <a:t>Barplot </a:t>
            </a:r>
            <a:r>
              <a:rPr sz="1700" spc="-5" dirty="0">
                <a:solidFill>
                  <a:srgbClr val="FFFFFF"/>
                </a:solidFill>
                <a:latin typeface="Carlito"/>
                <a:cs typeface="Carlito"/>
              </a:rPr>
              <a:t>to</a:t>
            </a:r>
            <a:r>
              <a:rPr sz="1700" spc="-155" dirty="0">
                <a:solidFill>
                  <a:srgbClr val="FFFFFF"/>
                </a:solidFill>
                <a:latin typeface="Carlito"/>
                <a:cs typeface="Carlito"/>
              </a:rPr>
              <a:t> </a:t>
            </a:r>
            <a:r>
              <a:rPr sz="1700" spc="-20" dirty="0">
                <a:solidFill>
                  <a:srgbClr val="FFFFFF"/>
                </a:solidFill>
                <a:latin typeface="Carlito"/>
                <a:cs typeface="Carlito"/>
              </a:rPr>
              <a:t>compare  </a:t>
            </a:r>
            <a:r>
              <a:rPr sz="1700" spc="-10" dirty="0">
                <a:solidFill>
                  <a:srgbClr val="FFFFFF"/>
                </a:solidFill>
                <a:latin typeface="Carlito"/>
                <a:cs typeface="Carlito"/>
              </a:rPr>
              <a:t>scores </a:t>
            </a:r>
            <a:r>
              <a:rPr sz="1700" dirty="0">
                <a:solidFill>
                  <a:srgbClr val="FFFFFF"/>
                </a:solidFill>
                <a:latin typeface="Carlito"/>
                <a:cs typeface="Carlito"/>
              </a:rPr>
              <a:t>of</a:t>
            </a:r>
            <a:r>
              <a:rPr sz="1700" spc="-150" dirty="0">
                <a:solidFill>
                  <a:srgbClr val="FFFFFF"/>
                </a:solidFill>
                <a:latin typeface="Carlito"/>
                <a:cs typeface="Carlito"/>
              </a:rPr>
              <a:t> </a:t>
            </a:r>
            <a:r>
              <a:rPr sz="1700" dirty="0">
                <a:solidFill>
                  <a:srgbClr val="FFFFFF"/>
                </a:solidFill>
                <a:latin typeface="Carlito"/>
                <a:cs typeface="Carlito"/>
              </a:rPr>
              <a:t>models</a:t>
            </a:r>
            <a:endParaRPr sz="1700">
              <a:latin typeface="Carlito"/>
              <a:cs typeface="Carlito"/>
            </a:endParaRPr>
          </a:p>
        </p:txBody>
      </p:sp>
      <p:sp>
        <p:nvSpPr>
          <p:cNvPr id="55" name="TextBox 54">
            <a:extLst>
              <a:ext uri="{FF2B5EF4-FFF2-40B4-BE49-F238E27FC236}">
                <a16:creationId xmlns:a16="http://schemas.microsoft.com/office/drawing/2014/main" id="{55170DC6-41DD-4F5D-91D9-6A8D2B4C73CA}"/>
              </a:ext>
            </a:extLst>
          </p:cNvPr>
          <p:cNvSpPr txBox="1"/>
          <p:nvPr/>
        </p:nvSpPr>
        <p:spPr>
          <a:xfrm>
            <a:off x="962914" y="2847981"/>
            <a:ext cx="2450591" cy="2862322"/>
          </a:xfrm>
          <a:prstGeom prst="rect">
            <a:avLst/>
          </a:prstGeom>
          <a:noFill/>
        </p:spPr>
        <p:txBody>
          <a:bodyPr wrap="square">
            <a:spAutoFit/>
          </a:bodyPr>
          <a:lstStyle/>
          <a:p>
            <a:r>
              <a:rPr lang="en-US" dirty="0">
                <a:solidFill>
                  <a:schemeClr val="accent5">
                    <a:lumMod val="75000"/>
                  </a:schemeClr>
                </a:solidFill>
              </a:rPr>
              <a:t>https://github.com/rvmohith/JayHawk/blob/main/10%20-%20Applied%20Data%20Science%20Capstone/Week4/IBM-DS0321EN-SkillsNetwork_labs_module_4_SpaceX_Machine_Learning_Prediction_Part_5.jupyterlite.ipynb</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Picture 4">
            <a:extLst>
              <a:ext uri="{FF2B5EF4-FFF2-40B4-BE49-F238E27FC236}">
                <a16:creationId xmlns:a16="http://schemas.microsoft.com/office/drawing/2014/main" id="{9E96CE5F-3691-49A5-B51B-399CD3E2787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81316" y="1735136"/>
            <a:ext cx="8996516" cy="3354704"/>
          </a:xfrm>
          <a:prstGeom prst="rect">
            <a:avLst/>
          </a:prstGeom>
        </p:spPr>
      </p:pic>
      <p:sp>
        <p:nvSpPr>
          <p:cNvPr id="9" name="TextBox 8">
            <a:extLst>
              <a:ext uri="{FF2B5EF4-FFF2-40B4-BE49-F238E27FC236}">
                <a16:creationId xmlns:a16="http://schemas.microsoft.com/office/drawing/2014/main" id="{494AB9B2-E49D-4B39-AD65-43B749147FEC}"/>
              </a:ext>
            </a:extLst>
          </p:cNvPr>
          <p:cNvSpPr txBox="1"/>
          <p:nvPr/>
        </p:nvSpPr>
        <p:spPr>
          <a:xfrm>
            <a:off x="969706" y="5226882"/>
            <a:ext cx="9929352" cy="923330"/>
          </a:xfrm>
          <a:prstGeom prst="rect">
            <a:avLst/>
          </a:prstGeom>
          <a:noFill/>
        </p:spPr>
        <p:txBody>
          <a:bodyPr wrap="square">
            <a:spAutoFit/>
          </a:bodyPr>
          <a:lstStyle/>
          <a:p>
            <a:r>
              <a:rPr lang="en-US" dirty="0"/>
              <a:t>This is a preview of the dashboard. The following sides will show the results of EDA with  visualization, EDA with SQL, Interactive Map with Folium, and finally the results of our model with  about 83% accuracy.</a:t>
            </a: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7" name="object 7">
            <a:extLst>
              <a:ext uri="{FF2B5EF4-FFF2-40B4-BE49-F238E27FC236}">
                <a16:creationId xmlns:a16="http://schemas.microsoft.com/office/drawing/2014/main" id="{9F7F9F40-3C6B-45A1-B110-3F6C1371D465}"/>
              </a:ext>
            </a:extLst>
          </p:cNvPr>
          <p:cNvSpPr/>
          <p:nvPr/>
        </p:nvSpPr>
        <p:spPr>
          <a:xfrm>
            <a:off x="39623" y="1632204"/>
            <a:ext cx="12100560" cy="2377440"/>
          </a:xfrm>
          <a:prstGeom prst="rect">
            <a:avLst/>
          </a:prstGeom>
          <a:blipFill>
            <a:blip r:embed="rId3" cstate="print"/>
            <a:stretch>
              <a:fillRect/>
            </a:stretch>
          </a:blipFill>
        </p:spPr>
        <p:txBody>
          <a:bodyPr wrap="square" lIns="0" tIns="0" rIns="0" bIns="0" rtlCol="0"/>
          <a:lstStyle/>
          <a:p>
            <a:endParaRPr/>
          </a:p>
        </p:txBody>
      </p:sp>
      <p:sp>
        <p:nvSpPr>
          <p:cNvPr id="8" name="TextBox 7">
            <a:extLst>
              <a:ext uri="{FF2B5EF4-FFF2-40B4-BE49-F238E27FC236}">
                <a16:creationId xmlns:a16="http://schemas.microsoft.com/office/drawing/2014/main" id="{AABB4060-096F-4BE1-BB0A-2DFC7846A4A4}"/>
              </a:ext>
            </a:extLst>
          </p:cNvPr>
          <p:cNvSpPr txBox="1"/>
          <p:nvPr/>
        </p:nvSpPr>
        <p:spPr>
          <a:xfrm>
            <a:off x="770011" y="4312543"/>
            <a:ext cx="10320776" cy="1074974"/>
          </a:xfrm>
          <a:prstGeom prst="rect">
            <a:avLst/>
          </a:prstGeom>
          <a:noFill/>
        </p:spPr>
        <p:txBody>
          <a:bodyPr wrap="square">
            <a:spAutoFit/>
          </a:bodyPr>
          <a:lstStyle/>
          <a:p>
            <a:pPr marL="12700" marR="5080" algn="just">
              <a:lnSpc>
                <a:spcPct val="120900"/>
              </a:lnSpc>
              <a:spcBef>
                <a:spcPts val="105"/>
              </a:spcBef>
            </a:pPr>
            <a:r>
              <a:rPr lang="en-US" sz="1800" spc="-20" dirty="0">
                <a:solidFill>
                  <a:schemeClr val="tx2">
                    <a:lumMod val="60000"/>
                    <a:lumOff val="40000"/>
                  </a:schemeClr>
                </a:solidFill>
                <a:latin typeface="Carlito"/>
                <a:cs typeface="Carlito"/>
              </a:rPr>
              <a:t>Graphic </a:t>
            </a:r>
            <a:r>
              <a:rPr lang="en-US" sz="1800" spc="-10" dirty="0">
                <a:solidFill>
                  <a:schemeClr val="tx2">
                    <a:lumMod val="60000"/>
                    <a:lumOff val="40000"/>
                  </a:schemeClr>
                </a:solidFill>
                <a:latin typeface="Carlito"/>
                <a:cs typeface="Carlito"/>
              </a:rPr>
              <a:t>suggests </a:t>
            </a:r>
            <a:r>
              <a:rPr lang="en-US" sz="1800" spc="-5" dirty="0">
                <a:solidFill>
                  <a:schemeClr val="tx2">
                    <a:lumMod val="60000"/>
                    <a:lumOff val="40000"/>
                  </a:schemeClr>
                </a:solidFill>
                <a:latin typeface="Carlito"/>
                <a:cs typeface="Carlito"/>
              </a:rPr>
              <a:t>an </a:t>
            </a:r>
            <a:r>
              <a:rPr lang="en-US" sz="1800" spc="-20" dirty="0">
                <a:solidFill>
                  <a:schemeClr val="tx2">
                    <a:lumMod val="60000"/>
                    <a:lumOff val="40000"/>
                  </a:schemeClr>
                </a:solidFill>
                <a:latin typeface="Carlito"/>
                <a:cs typeface="Carlito"/>
              </a:rPr>
              <a:t>increase </a:t>
            </a:r>
            <a:r>
              <a:rPr lang="en-US" sz="1800" dirty="0">
                <a:solidFill>
                  <a:schemeClr val="tx2">
                    <a:lumMod val="60000"/>
                    <a:lumOff val="40000"/>
                  </a:schemeClr>
                </a:solidFill>
                <a:latin typeface="Carlito"/>
                <a:cs typeface="Carlito"/>
              </a:rPr>
              <a:t>in </a:t>
            </a:r>
            <a:r>
              <a:rPr lang="en-US" sz="1800" spc="-15" dirty="0">
                <a:solidFill>
                  <a:schemeClr val="tx2">
                    <a:lumMod val="60000"/>
                    <a:lumOff val="40000"/>
                  </a:schemeClr>
                </a:solidFill>
                <a:latin typeface="Carlito"/>
                <a:cs typeface="Carlito"/>
              </a:rPr>
              <a:t>success </a:t>
            </a:r>
            <a:r>
              <a:rPr lang="en-US" sz="1800" spc="-40" dirty="0">
                <a:solidFill>
                  <a:schemeClr val="tx2">
                    <a:lumMod val="60000"/>
                    <a:lumOff val="40000"/>
                  </a:schemeClr>
                </a:solidFill>
                <a:latin typeface="Carlito"/>
                <a:cs typeface="Carlito"/>
              </a:rPr>
              <a:t>rate </a:t>
            </a:r>
            <a:r>
              <a:rPr lang="en-US" sz="1800" spc="-20" dirty="0">
                <a:solidFill>
                  <a:schemeClr val="tx2">
                    <a:lumMod val="60000"/>
                    <a:lumOff val="40000"/>
                  </a:schemeClr>
                </a:solidFill>
                <a:latin typeface="Carlito"/>
                <a:cs typeface="Carlito"/>
              </a:rPr>
              <a:t>over </a:t>
            </a:r>
            <a:r>
              <a:rPr lang="en-US" sz="1800" spc="-5" dirty="0">
                <a:solidFill>
                  <a:schemeClr val="tx2">
                    <a:lumMod val="60000"/>
                    <a:lumOff val="40000"/>
                  </a:schemeClr>
                </a:solidFill>
                <a:latin typeface="Carlito"/>
                <a:cs typeface="Carlito"/>
              </a:rPr>
              <a:t>time </a:t>
            </a:r>
            <a:r>
              <a:rPr lang="en-US" sz="1800" spc="-20" dirty="0">
                <a:solidFill>
                  <a:schemeClr val="tx2">
                    <a:lumMod val="60000"/>
                    <a:lumOff val="40000"/>
                  </a:schemeClr>
                </a:solidFill>
                <a:latin typeface="Carlito"/>
                <a:cs typeface="Carlito"/>
              </a:rPr>
              <a:t>(indicated </a:t>
            </a:r>
            <a:r>
              <a:rPr lang="en-US" sz="1800" dirty="0">
                <a:solidFill>
                  <a:schemeClr val="tx2">
                    <a:lumMod val="60000"/>
                    <a:lumOff val="40000"/>
                  </a:schemeClr>
                </a:solidFill>
                <a:latin typeface="Carlito"/>
                <a:cs typeface="Carlito"/>
              </a:rPr>
              <a:t>in </a:t>
            </a:r>
            <a:r>
              <a:rPr lang="en-US" sz="1800" spc="-10" dirty="0">
                <a:solidFill>
                  <a:schemeClr val="tx2">
                    <a:lumMod val="60000"/>
                    <a:lumOff val="40000"/>
                  </a:schemeClr>
                </a:solidFill>
                <a:latin typeface="Carlito"/>
                <a:cs typeface="Carlito"/>
              </a:rPr>
              <a:t>Flight </a:t>
            </a:r>
            <a:r>
              <a:rPr lang="en-US" sz="1800" spc="-5" dirty="0">
                <a:solidFill>
                  <a:schemeClr val="tx2">
                    <a:lumMod val="60000"/>
                    <a:lumOff val="40000"/>
                  </a:schemeClr>
                </a:solidFill>
                <a:latin typeface="Carlito"/>
                <a:cs typeface="Carlito"/>
              </a:rPr>
              <a:t>Number).  </a:t>
            </a:r>
            <a:r>
              <a:rPr lang="en-US" sz="1800" spc="-25" dirty="0">
                <a:solidFill>
                  <a:schemeClr val="tx2">
                    <a:lumMod val="60000"/>
                    <a:lumOff val="40000"/>
                  </a:schemeClr>
                </a:solidFill>
                <a:latin typeface="Carlito"/>
                <a:cs typeface="Carlito"/>
              </a:rPr>
              <a:t>Likely </a:t>
            </a:r>
            <a:r>
              <a:rPr lang="en-US" sz="1800" spc="-5" dirty="0">
                <a:solidFill>
                  <a:schemeClr val="tx2">
                    <a:lumMod val="60000"/>
                    <a:lumOff val="40000"/>
                  </a:schemeClr>
                </a:solidFill>
                <a:latin typeface="Carlito"/>
                <a:cs typeface="Carlito"/>
              </a:rPr>
              <a:t>a big </a:t>
            </a:r>
            <a:r>
              <a:rPr lang="en-US" sz="1800" spc="-25" dirty="0">
                <a:solidFill>
                  <a:schemeClr val="tx2">
                    <a:lumMod val="60000"/>
                    <a:lumOff val="40000"/>
                  </a:schemeClr>
                </a:solidFill>
                <a:latin typeface="Carlito"/>
                <a:cs typeface="Carlito"/>
              </a:rPr>
              <a:t>breakthrough </a:t>
            </a:r>
            <a:r>
              <a:rPr lang="en-US" sz="1800" spc="-20" dirty="0">
                <a:solidFill>
                  <a:schemeClr val="tx2">
                    <a:lumMod val="60000"/>
                    <a:lumOff val="40000"/>
                  </a:schemeClr>
                </a:solidFill>
                <a:latin typeface="Carlito"/>
                <a:cs typeface="Carlito"/>
              </a:rPr>
              <a:t>around </a:t>
            </a:r>
            <a:r>
              <a:rPr lang="en-US" sz="1800" spc="-10" dirty="0">
                <a:solidFill>
                  <a:schemeClr val="tx2">
                    <a:lumMod val="60000"/>
                    <a:lumOff val="40000"/>
                  </a:schemeClr>
                </a:solidFill>
                <a:latin typeface="Carlito"/>
                <a:cs typeface="Carlito"/>
              </a:rPr>
              <a:t>flight </a:t>
            </a:r>
            <a:r>
              <a:rPr lang="en-US" sz="1800" spc="-15" dirty="0">
                <a:solidFill>
                  <a:schemeClr val="tx2">
                    <a:lumMod val="60000"/>
                    <a:lumOff val="40000"/>
                  </a:schemeClr>
                </a:solidFill>
                <a:latin typeface="Carlito"/>
                <a:cs typeface="Carlito"/>
              </a:rPr>
              <a:t>20 </a:t>
            </a:r>
            <a:r>
              <a:rPr lang="en-US" sz="1800" spc="-5" dirty="0">
                <a:solidFill>
                  <a:schemeClr val="tx2">
                    <a:lumMod val="60000"/>
                    <a:lumOff val="40000"/>
                  </a:schemeClr>
                </a:solidFill>
                <a:latin typeface="Carlito"/>
                <a:cs typeface="Carlito"/>
              </a:rPr>
              <a:t>which </a:t>
            </a:r>
            <a:r>
              <a:rPr lang="en-US" sz="1800" spc="-15" dirty="0">
                <a:solidFill>
                  <a:schemeClr val="tx2">
                    <a:lumMod val="60000"/>
                    <a:lumOff val="40000"/>
                  </a:schemeClr>
                </a:solidFill>
                <a:latin typeface="Carlito"/>
                <a:cs typeface="Carlito"/>
              </a:rPr>
              <a:t>significantly </a:t>
            </a:r>
            <a:r>
              <a:rPr lang="en-US" sz="1800" spc="-20" dirty="0">
                <a:solidFill>
                  <a:schemeClr val="tx2">
                    <a:lumMod val="60000"/>
                    <a:lumOff val="40000"/>
                  </a:schemeClr>
                </a:solidFill>
                <a:latin typeface="Carlito"/>
                <a:cs typeface="Carlito"/>
              </a:rPr>
              <a:t>increased </a:t>
            </a:r>
            <a:r>
              <a:rPr lang="en-US" sz="1800" spc="-15" dirty="0">
                <a:solidFill>
                  <a:schemeClr val="tx2">
                    <a:lumMod val="60000"/>
                    <a:lumOff val="40000"/>
                  </a:schemeClr>
                </a:solidFill>
                <a:latin typeface="Carlito"/>
                <a:cs typeface="Carlito"/>
              </a:rPr>
              <a:t>success </a:t>
            </a:r>
            <a:r>
              <a:rPr lang="en-US" sz="1800" spc="-25" dirty="0">
                <a:solidFill>
                  <a:schemeClr val="tx2">
                    <a:lumMod val="60000"/>
                    <a:lumOff val="40000"/>
                  </a:schemeClr>
                </a:solidFill>
                <a:latin typeface="Carlito"/>
                <a:cs typeface="Carlito"/>
              </a:rPr>
              <a:t>rate.  </a:t>
            </a:r>
            <a:r>
              <a:rPr lang="en-US" sz="1800" spc="-20" dirty="0">
                <a:solidFill>
                  <a:schemeClr val="tx2">
                    <a:lumMod val="60000"/>
                    <a:lumOff val="40000"/>
                  </a:schemeClr>
                </a:solidFill>
                <a:latin typeface="Carlito"/>
                <a:cs typeface="Carlito"/>
              </a:rPr>
              <a:t>CCAFS appears </a:t>
            </a:r>
            <a:r>
              <a:rPr lang="en-US" sz="1800" spc="-15" dirty="0">
                <a:solidFill>
                  <a:schemeClr val="tx2">
                    <a:lumMod val="60000"/>
                    <a:lumOff val="40000"/>
                  </a:schemeClr>
                </a:solidFill>
                <a:latin typeface="Carlito"/>
                <a:cs typeface="Carlito"/>
              </a:rPr>
              <a:t>to </a:t>
            </a:r>
            <a:r>
              <a:rPr lang="en-US" sz="1800" spc="-5" dirty="0">
                <a:solidFill>
                  <a:schemeClr val="tx2">
                    <a:lumMod val="60000"/>
                    <a:lumOff val="40000"/>
                  </a:schemeClr>
                </a:solidFill>
                <a:latin typeface="Carlito"/>
                <a:cs typeface="Carlito"/>
              </a:rPr>
              <a:t>be the main </a:t>
            </a:r>
            <a:r>
              <a:rPr lang="en-US" sz="1800" spc="-10" dirty="0">
                <a:solidFill>
                  <a:schemeClr val="tx2">
                    <a:lumMod val="60000"/>
                    <a:lumOff val="40000"/>
                  </a:schemeClr>
                </a:solidFill>
                <a:latin typeface="Carlito"/>
                <a:cs typeface="Carlito"/>
              </a:rPr>
              <a:t>launch </a:t>
            </a:r>
            <a:r>
              <a:rPr lang="en-US" sz="1800" spc="-15" dirty="0">
                <a:solidFill>
                  <a:schemeClr val="tx2">
                    <a:lumMod val="60000"/>
                    <a:lumOff val="40000"/>
                  </a:schemeClr>
                </a:solidFill>
                <a:latin typeface="Carlito"/>
                <a:cs typeface="Carlito"/>
              </a:rPr>
              <a:t>site </a:t>
            </a:r>
            <a:r>
              <a:rPr lang="en-US" sz="1800" spc="-5" dirty="0">
                <a:solidFill>
                  <a:schemeClr val="tx2">
                    <a:lumMod val="60000"/>
                    <a:lumOff val="40000"/>
                  </a:schemeClr>
                </a:solidFill>
                <a:latin typeface="Carlito"/>
                <a:cs typeface="Carlito"/>
              </a:rPr>
              <a:t>as it has the </a:t>
            </a:r>
            <a:r>
              <a:rPr lang="en-US" sz="1800" spc="-20" dirty="0">
                <a:solidFill>
                  <a:schemeClr val="tx2">
                    <a:lumMod val="60000"/>
                    <a:lumOff val="40000"/>
                  </a:schemeClr>
                </a:solidFill>
                <a:latin typeface="Carlito"/>
                <a:cs typeface="Carlito"/>
              </a:rPr>
              <a:t>most</a:t>
            </a:r>
            <a:r>
              <a:rPr lang="en-US" sz="1800" spc="-90" dirty="0">
                <a:solidFill>
                  <a:schemeClr val="tx2">
                    <a:lumMod val="60000"/>
                    <a:lumOff val="40000"/>
                  </a:schemeClr>
                </a:solidFill>
                <a:latin typeface="Carlito"/>
                <a:cs typeface="Carlito"/>
              </a:rPr>
              <a:t> </a:t>
            </a:r>
            <a:r>
              <a:rPr lang="en-US" sz="1800" spc="-20" dirty="0">
                <a:solidFill>
                  <a:schemeClr val="tx2">
                    <a:lumMod val="60000"/>
                    <a:lumOff val="40000"/>
                  </a:schemeClr>
                </a:solidFill>
                <a:latin typeface="Carlito"/>
                <a:cs typeface="Carlito"/>
              </a:rPr>
              <a:t>volume.</a:t>
            </a:r>
            <a:endParaRPr lang="en-US" sz="1800" dirty="0">
              <a:solidFill>
                <a:schemeClr val="tx2">
                  <a:lumMod val="60000"/>
                  <a:lumOff val="40000"/>
                </a:schemeClr>
              </a:solidFill>
              <a:latin typeface="Carlito"/>
              <a:cs typeface="Carlito"/>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6" name="object 7">
            <a:extLst>
              <a:ext uri="{FF2B5EF4-FFF2-40B4-BE49-F238E27FC236}">
                <a16:creationId xmlns:a16="http://schemas.microsoft.com/office/drawing/2014/main" id="{C783BE7D-C945-49B0-BF01-05FCFCE2DB92}"/>
              </a:ext>
            </a:extLst>
          </p:cNvPr>
          <p:cNvSpPr/>
          <p:nvPr/>
        </p:nvSpPr>
        <p:spPr>
          <a:xfrm>
            <a:off x="39623" y="1653539"/>
            <a:ext cx="12100560" cy="2377439"/>
          </a:xfrm>
          <a:prstGeom prst="rect">
            <a:avLst/>
          </a:prstGeom>
          <a:blipFill>
            <a:blip r:embed="rId3" cstate="print"/>
            <a:stretch>
              <a:fillRect/>
            </a:stretch>
          </a:blipFill>
        </p:spPr>
        <p:txBody>
          <a:bodyPr wrap="square" lIns="0" tIns="0" rIns="0" bIns="0" rtlCol="0"/>
          <a:lstStyle/>
          <a:p>
            <a:endParaRPr/>
          </a:p>
        </p:txBody>
      </p:sp>
      <p:sp>
        <p:nvSpPr>
          <p:cNvPr id="7" name="object 6">
            <a:extLst>
              <a:ext uri="{FF2B5EF4-FFF2-40B4-BE49-F238E27FC236}">
                <a16:creationId xmlns:a16="http://schemas.microsoft.com/office/drawing/2014/main" id="{530BA7E9-9F7D-4362-9025-2B908ACC13C5}"/>
              </a:ext>
            </a:extLst>
          </p:cNvPr>
          <p:cNvSpPr txBox="1"/>
          <p:nvPr/>
        </p:nvSpPr>
        <p:spPr>
          <a:xfrm>
            <a:off x="902614" y="5103774"/>
            <a:ext cx="9008302" cy="588303"/>
          </a:xfrm>
          <a:prstGeom prst="rect">
            <a:avLst/>
          </a:prstGeom>
          <a:solidFill>
            <a:schemeClr val="tx2">
              <a:lumMod val="60000"/>
              <a:lumOff val="40000"/>
            </a:schemeClr>
          </a:solidFill>
        </p:spPr>
        <p:txBody>
          <a:bodyPr vert="horz" wrap="square" lIns="0" tIns="12700" rIns="0" bIns="0" rtlCol="0">
            <a:spAutoFit/>
          </a:bodyPr>
          <a:lstStyle/>
          <a:p>
            <a:pPr marL="12700" marR="5080">
              <a:lnSpc>
                <a:spcPct val="121400"/>
              </a:lnSpc>
              <a:spcBef>
                <a:spcPts val="100"/>
              </a:spcBef>
            </a:pPr>
            <a:r>
              <a:rPr sz="1600" spc="-25" dirty="0">
                <a:solidFill>
                  <a:srgbClr val="FFFFFF"/>
                </a:solidFill>
                <a:latin typeface="Carlito"/>
                <a:cs typeface="Carlito"/>
              </a:rPr>
              <a:t>Payload </a:t>
            </a:r>
            <a:r>
              <a:rPr sz="1600" spc="-5" dirty="0">
                <a:solidFill>
                  <a:srgbClr val="FFFFFF"/>
                </a:solidFill>
                <a:latin typeface="Carlito"/>
                <a:cs typeface="Carlito"/>
              </a:rPr>
              <a:t>mass </a:t>
            </a:r>
            <a:r>
              <a:rPr sz="1600" spc="-20" dirty="0">
                <a:solidFill>
                  <a:srgbClr val="FFFFFF"/>
                </a:solidFill>
                <a:latin typeface="Carlito"/>
                <a:cs typeface="Carlito"/>
              </a:rPr>
              <a:t>appears </a:t>
            </a:r>
            <a:r>
              <a:rPr sz="1600" spc="-15" dirty="0">
                <a:solidFill>
                  <a:srgbClr val="FFFFFF"/>
                </a:solidFill>
                <a:latin typeface="Carlito"/>
                <a:cs typeface="Carlito"/>
              </a:rPr>
              <a:t>to </a:t>
            </a:r>
            <a:r>
              <a:rPr sz="1600" spc="-20" dirty="0">
                <a:solidFill>
                  <a:srgbClr val="FFFFFF"/>
                </a:solidFill>
                <a:latin typeface="Carlito"/>
                <a:cs typeface="Carlito"/>
              </a:rPr>
              <a:t>fall mostly between </a:t>
            </a:r>
            <a:r>
              <a:rPr sz="1600" spc="-10" dirty="0">
                <a:solidFill>
                  <a:srgbClr val="FFFFFF"/>
                </a:solidFill>
                <a:latin typeface="Carlito"/>
                <a:cs typeface="Carlito"/>
              </a:rPr>
              <a:t>0-6000 </a:t>
            </a:r>
            <a:r>
              <a:rPr sz="1600" spc="-5" dirty="0">
                <a:solidFill>
                  <a:srgbClr val="FFFFFF"/>
                </a:solidFill>
                <a:latin typeface="Carlito"/>
                <a:cs typeface="Carlito"/>
              </a:rPr>
              <a:t>kg.  </a:t>
            </a:r>
            <a:r>
              <a:rPr sz="1600" spc="-25" dirty="0">
                <a:solidFill>
                  <a:srgbClr val="FFFFFF"/>
                </a:solidFill>
                <a:latin typeface="Carlito"/>
                <a:cs typeface="Carlito"/>
              </a:rPr>
              <a:t>Different </a:t>
            </a:r>
            <a:r>
              <a:rPr sz="1600" spc="-5" dirty="0">
                <a:solidFill>
                  <a:srgbClr val="FFFFFF"/>
                </a:solidFill>
                <a:latin typeface="Carlito"/>
                <a:cs typeface="Carlito"/>
              </a:rPr>
              <a:t>launch </a:t>
            </a:r>
            <a:r>
              <a:rPr sz="1600" spc="-10" dirty="0">
                <a:solidFill>
                  <a:srgbClr val="FFFFFF"/>
                </a:solidFill>
                <a:latin typeface="Carlito"/>
                <a:cs typeface="Carlito"/>
              </a:rPr>
              <a:t>sites </a:t>
            </a:r>
            <a:r>
              <a:rPr sz="1600" spc="-5" dirty="0">
                <a:solidFill>
                  <a:srgbClr val="FFFFFF"/>
                </a:solidFill>
                <a:latin typeface="Carlito"/>
                <a:cs typeface="Carlito"/>
              </a:rPr>
              <a:t>also </a:t>
            </a:r>
            <a:r>
              <a:rPr sz="1600" spc="-15" dirty="0">
                <a:solidFill>
                  <a:srgbClr val="FFFFFF"/>
                </a:solidFill>
                <a:latin typeface="Carlito"/>
                <a:cs typeface="Carlito"/>
              </a:rPr>
              <a:t>seem to use </a:t>
            </a:r>
            <a:r>
              <a:rPr sz="1600" spc="-25" dirty="0">
                <a:solidFill>
                  <a:srgbClr val="FFFFFF"/>
                </a:solidFill>
                <a:latin typeface="Carlito"/>
                <a:cs typeface="Carlito"/>
              </a:rPr>
              <a:t>different </a:t>
            </a:r>
            <a:r>
              <a:rPr sz="1600" spc="-20" dirty="0">
                <a:solidFill>
                  <a:srgbClr val="FFFFFF"/>
                </a:solidFill>
                <a:latin typeface="Carlito"/>
                <a:cs typeface="Carlito"/>
              </a:rPr>
              <a:t>payload</a:t>
            </a:r>
            <a:r>
              <a:rPr sz="1600" spc="-10" dirty="0">
                <a:solidFill>
                  <a:srgbClr val="FFFFFF"/>
                </a:solidFill>
                <a:latin typeface="Carlito"/>
                <a:cs typeface="Carlito"/>
              </a:rPr>
              <a:t> </a:t>
            </a:r>
            <a:r>
              <a:rPr sz="1600" spc="-5" dirty="0">
                <a:solidFill>
                  <a:srgbClr val="FFFFFF"/>
                </a:solidFill>
                <a:latin typeface="Carlito"/>
                <a:cs typeface="Carlito"/>
              </a:rPr>
              <a:t>mass.</a:t>
            </a:r>
            <a:endParaRPr sz="1600" dirty="0">
              <a:latin typeface="Carlito"/>
              <a:cs typeface="Carlito"/>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6" name="object 7">
            <a:extLst>
              <a:ext uri="{FF2B5EF4-FFF2-40B4-BE49-F238E27FC236}">
                <a16:creationId xmlns:a16="http://schemas.microsoft.com/office/drawing/2014/main" id="{39AD9B29-D241-443C-AA64-544459E25A80}"/>
              </a:ext>
            </a:extLst>
          </p:cNvPr>
          <p:cNvSpPr/>
          <p:nvPr/>
        </p:nvSpPr>
        <p:spPr>
          <a:xfrm>
            <a:off x="1297859" y="1799303"/>
            <a:ext cx="8922774" cy="2094272"/>
          </a:xfrm>
          <a:prstGeom prst="rect">
            <a:avLst/>
          </a:prstGeom>
          <a:blipFill>
            <a:blip r:embed="rId3" cstate="print"/>
            <a:stretch>
              <a:fillRect/>
            </a:stretch>
          </a:blipFill>
        </p:spPr>
        <p:txBody>
          <a:bodyPr wrap="square" lIns="0" tIns="0" rIns="0" bIns="0" rtlCol="0"/>
          <a:lstStyle/>
          <a:p>
            <a:endParaRPr/>
          </a:p>
        </p:txBody>
      </p:sp>
      <p:sp>
        <p:nvSpPr>
          <p:cNvPr id="7" name="object 6">
            <a:extLst>
              <a:ext uri="{FF2B5EF4-FFF2-40B4-BE49-F238E27FC236}">
                <a16:creationId xmlns:a16="http://schemas.microsoft.com/office/drawing/2014/main" id="{214097A3-6BD4-47FC-89D1-9C9F97682BB1}"/>
              </a:ext>
            </a:extLst>
          </p:cNvPr>
          <p:cNvSpPr txBox="1"/>
          <p:nvPr/>
        </p:nvSpPr>
        <p:spPr>
          <a:xfrm>
            <a:off x="1177848" y="4915179"/>
            <a:ext cx="9249262" cy="1216102"/>
          </a:xfrm>
          <a:prstGeom prst="rect">
            <a:avLst/>
          </a:prstGeom>
          <a:solidFill>
            <a:schemeClr val="tx2">
              <a:lumMod val="60000"/>
              <a:lumOff val="40000"/>
            </a:schemeClr>
          </a:solidFill>
        </p:spPr>
        <p:txBody>
          <a:bodyPr vert="horz" wrap="square" lIns="0" tIns="12700" rIns="0" bIns="0" rtlCol="0">
            <a:spAutoFit/>
          </a:bodyPr>
          <a:lstStyle/>
          <a:p>
            <a:pPr marL="12700" marR="5080">
              <a:lnSpc>
                <a:spcPct val="120800"/>
              </a:lnSpc>
              <a:spcBef>
                <a:spcPts val="100"/>
              </a:spcBef>
            </a:pPr>
            <a:r>
              <a:rPr sz="1600" spc="-15" dirty="0">
                <a:solidFill>
                  <a:srgbClr val="FFFFFF"/>
                </a:solidFill>
                <a:latin typeface="Carlito"/>
                <a:cs typeface="Carlito"/>
              </a:rPr>
              <a:t>ES-L1 </a:t>
            </a:r>
            <a:r>
              <a:rPr sz="1600" spc="-20" dirty="0">
                <a:solidFill>
                  <a:srgbClr val="FFFFFF"/>
                </a:solidFill>
                <a:latin typeface="Carlito"/>
                <a:cs typeface="Carlito"/>
              </a:rPr>
              <a:t>(1), </a:t>
            </a:r>
            <a:r>
              <a:rPr sz="1600" spc="-25" dirty="0">
                <a:solidFill>
                  <a:srgbClr val="FFFFFF"/>
                </a:solidFill>
                <a:latin typeface="Carlito"/>
                <a:cs typeface="Carlito"/>
              </a:rPr>
              <a:t>GEO </a:t>
            </a:r>
            <a:r>
              <a:rPr sz="1600" spc="-20" dirty="0">
                <a:solidFill>
                  <a:srgbClr val="FFFFFF"/>
                </a:solidFill>
                <a:latin typeface="Carlito"/>
                <a:cs typeface="Carlito"/>
              </a:rPr>
              <a:t>(1), HEO </a:t>
            </a:r>
            <a:r>
              <a:rPr sz="1600" spc="-15" dirty="0">
                <a:solidFill>
                  <a:srgbClr val="FFFFFF"/>
                </a:solidFill>
                <a:latin typeface="Carlito"/>
                <a:cs typeface="Carlito"/>
              </a:rPr>
              <a:t>(1) </a:t>
            </a:r>
            <a:r>
              <a:rPr sz="1600" spc="-25" dirty="0">
                <a:solidFill>
                  <a:srgbClr val="FFFFFF"/>
                </a:solidFill>
                <a:latin typeface="Carlito"/>
                <a:cs typeface="Carlito"/>
              </a:rPr>
              <a:t>have </a:t>
            </a:r>
            <a:r>
              <a:rPr sz="1600" spc="-20" dirty="0">
                <a:solidFill>
                  <a:srgbClr val="FFFFFF"/>
                </a:solidFill>
                <a:latin typeface="Carlito"/>
                <a:cs typeface="Carlito"/>
              </a:rPr>
              <a:t>100% </a:t>
            </a:r>
            <a:r>
              <a:rPr sz="1600" spc="-15" dirty="0">
                <a:solidFill>
                  <a:srgbClr val="FFFFFF"/>
                </a:solidFill>
                <a:latin typeface="Carlito"/>
                <a:cs typeface="Carlito"/>
              </a:rPr>
              <a:t>success </a:t>
            </a:r>
            <a:r>
              <a:rPr sz="1600" spc="-40" dirty="0">
                <a:solidFill>
                  <a:srgbClr val="FFFFFF"/>
                </a:solidFill>
                <a:latin typeface="Carlito"/>
                <a:cs typeface="Carlito"/>
              </a:rPr>
              <a:t>rate </a:t>
            </a:r>
            <a:r>
              <a:rPr sz="1600" spc="-15" dirty="0">
                <a:solidFill>
                  <a:srgbClr val="FFFFFF"/>
                </a:solidFill>
                <a:latin typeface="Carlito"/>
                <a:cs typeface="Carlito"/>
              </a:rPr>
              <a:t>(sample </a:t>
            </a:r>
            <a:r>
              <a:rPr sz="1600" spc="-20" dirty="0">
                <a:solidFill>
                  <a:srgbClr val="FFFFFF"/>
                </a:solidFill>
                <a:latin typeface="Carlito"/>
                <a:cs typeface="Carlito"/>
              </a:rPr>
              <a:t>sizes </a:t>
            </a:r>
            <a:r>
              <a:rPr sz="1600" spc="-5" dirty="0">
                <a:solidFill>
                  <a:srgbClr val="FFFFFF"/>
                </a:solidFill>
                <a:latin typeface="Carlito"/>
                <a:cs typeface="Carlito"/>
              </a:rPr>
              <a:t>in </a:t>
            </a:r>
            <a:r>
              <a:rPr sz="1600" spc="-20" dirty="0">
                <a:solidFill>
                  <a:srgbClr val="FFFFFF"/>
                </a:solidFill>
                <a:latin typeface="Carlito"/>
                <a:cs typeface="Carlito"/>
              </a:rPr>
              <a:t>parenthesis)  </a:t>
            </a:r>
            <a:r>
              <a:rPr sz="1600" spc="-10" dirty="0">
                <a:solidFill>
                  <a:srgbClr val="FFFFFF"/>
                </a:solidFill>
                <a:latin typeface="Carlito"/>
                <a:cs typeface="Carlito"/>
              </a:rPr>
              <a:t>SSO </a:t>
            </a:r>
            <a:r>
              <a:rPr sz="1600" spc="-15" dirty="0">
                <a:solidFill>
                  <a:srgbClr val="FFFFFF"/>
                </a:solidFill>
                <a:latin typeface="Carlito"/>
                <a:cs typeface="Carlito"/>
              </a:rPr>
              <a:t>(5) </a:t>
            </a:r>
            <a:r>
              <a:rPr sz="1600" spc="-5" dirty="0">
                <a:solidFill>
                  <a:srgbClr val="FFFFFF"/>
                </a:solidFill>
                <a:latin typeface="Carlito"/>
                <a:cs typeface="Carlito"/>
              </a:rPr>
              <a:t>has </a:t>
            </a:r>
            <a:r>
              <a:rPr sz="1600" spc="-20" dirty="0">
                <a:solidFill>
                  <a:srgbClr val="FFFFFF"/>
                </a:solidFill>
                <a:latin typeface="Carlito"/>
                <a:cs typeface="Carlito"/>
              </a:rPr>
              <a:t>100% </a:t>
            </a:r>
            <a:r>
              <a:rPr sz="1600" spc="-10" dirty="0">
                <a:solidFill>
                  <a:srgbClr val="FFFFFF"/>
                </a:solidFill>
                <a:latin typeface="Carlito"/>
                <a:cs typeface="Carlito"/>
              </a:rPr>
              <a:t>success</a:t>
            </a:r>
            <a:r>
              <a:rPr sz="1600" spc="45" dirty="0">
                <a:solidFill>
                  <a:srgbClr val="FFFFFF"/>
                </a:solidFill>
                <a:latin typeface="Carlito"/>
                <a:cs typeface="Carlito"/>
              </a:rPr>
              <a:t> </a:t>
            </a:r>
            <a:r>
              <a:rPr sz="1600" spc="-40" dirty="0">
                <a:solidFill>
                  <a:srgbClr val="FFFFFF"/>
                </a:solidFill>
                <a:latin typeface="Carlito"/>
                <a:cs typeface="Carlito"/>
              </a:rPr>
              <a:t>rate</a:t>
            </a:r>
            <a:endParaRPr sz="1600" dirty="0">
              <a:latin typeface="Carlito"/>
              <a:cs typeface="Carlito"/>
            </a:endParaRPr>
          </a:p>
          <a:p>
            <a:pPr marL="12700">
              <a:lnSpc>
                <a:spcPct val="100000"/>
              </a:lnSpc>
              <a:spcBef>
                <a:spcPts val="250"/>
              </a:spcBef>
            </a:pPr>
            <a:r>
              <a:rPr sz="1600" spc="-25" dirty="0">
                <a:solidFill>
                  <a:srgbClr val="FFFFFF"/>
                </a:solidFill>
                <a:latin typeface="Carlito"/>
                <a:cs typeface="Carlito"/>
              </a:rPr>
              <a:t>VLEO </a:t>
            </a:r>
            <a:r>
              <a:rPr sz="1600" spc="-20" dirty="0">
                <a:solidFill>
                  <a:srgbClr val="FFFFFF"/>
                </a:solidFill>
                <a:latin typeface="Carlito"/>
                <a:cs typeface="Carlito"/>
              </a:rPr>
              <a:t>(14) </a:t>
            </a:r>
            <a:r>
              <a:rPr sz="1600" spc="-5" dirty="0">
                <a:solidFill>
                  <a:srgbClr val="FFFFFF"/>
                </a:solidFill>
                <a:latin typeface="Carlito"/>
                <a:cs typeface="Carlito"/>
              </a:rPr>
              <a:t>has </a:t>
            </a:r>
            <a:r>
              <a:rPr sz="1600" spc="-20" dirty="0">
                <a:solidFill>
                  <a:srgbClr val="FFFFFF"/>
                </a:solidFill>
                <a:latin typeface="Carlito"/>
                <a:cs typeface="Carlito"/>
              </a:rPr>
              <a:t>decent </a:t>
            </a:r>
            <a:r>
              <a:rPr sz="1600" spc="-15" dirty="0">
                <a:solidFill>
                  <a:srgbClr val="FFFFFF"/>
                </a:solidFill>
                <a:latin typeface="Carlito"/>
                <a:cs typeface="Carlito"/>
              </a:rPr>
              <a:t>success </a:t>
            </a:r>
            <a:r>
              <a:rPr sz="1600" spc="-40" dirty="0">
                <a:solidFill>
                  <a:srgbClr val="FFFFFF"/>
                </a:solidFill>
                <a:latin typeface="Carlito"/>
                <a:cs typeface="Carlito"/>
              </a:rPr>
              <a:t>rate </a:t>
            </a:r>
            <a:r>
              <a:rPr sz="1600" spc="-5" dirty="0">
                <a:solidFill>
                  <a:srgbClr val="FFFFFF"/>
                </a:solidFill>
                <a:latin typeface="Carlito"/>
                <a:cs typeface="Carlito"/>
              </a:rPr>
              <a:t>and</a:t>
            </a:r>
            <a:r>
              <a:rPr sz="1600" spc="150" dirty="0">
                <a:solidFill>
                  <a:srgbClr val="FFFFFF"/>
                </a:solidFill>
                <a:latin typeface="Carlito"/>
                <a:cs typeface="Carlito"/>
              </a:rPr>
              <a:t> </a:t>
            </a:r>
            <a:r>
              <a:rPr sz="1600" spc="-25" dirty="0">
                <a:solidFill>
                  <a:srgbClr val="FFFFFF"/>
                </a:solidFill>
                <a:latin typeface="Carlito"/>
                <a:cs typeface="Carlito"/>
              </a:rPr>
              <a:t>attempts</a:t>
            </a:r>
            <a:endParaRPr sz="1600" dirty="0">
              <a:latin typeface="Carlito"/>
              <a:cs typeface="Carlito"/>
            </a:endParaRPr>
          </a:p>
          <a:p>
            <a:pPr marL="12700">
              <a:lnSpc>
                <a:spcPct val="100000"/>
              </a:lnSpc>
              <a:spcBef>
                <a:spcPts val="395"/>
              </a:spcBef>
            </a:pPr>
            <a:r>
              <a:rPr sz="1600" spc="-5" dirty="0">
                <a:solidFill>
                  <a:srgbClr val="FFFFFF"/>
                </a:solidFill>
                <a:latin typeface="Carlito"/>
                <a:cs typeface="Carlito"/>
              </a:rPr>
              <a:t>SO </a:t>
            </a:r>
            <a:r>
              <a:rPr sz="1600" spc="-15" dirty="0">
                <a:solidFill>
                  <a:srgbClr val="FFFFFF"/>
                </a:solidFill>
                <a:latin typeface="Carlito"/>
                <a:cs typeface="Carlito"/>
              </a:rPr>
              <a:t>(1) </a:t>
            </a:r>
            <a:r>
              <a:rPr sz="1600" spc="-5" dirty="0">
                <a:solidFill>
                  <a:srgbClr val="FFFFFF"/>
                </a:solidFill>
                <a:latin typeface="Carlito"/>
                <a:cs typeface="Carlito"/>
              </a:rPr>
              <a:t>has </a:t>
            </a:r>
            <a:r>
              <a:rPr sz="1600" spc="-15" dirty="0">
                <a:solidFill>
                  <a:srgbClr val="FFFFFF"/>
                </a:solidFill>
                <a:latin typeface="Carlito"/>
                <a:cs typeface="Carlito"/>
              </a:rPr>
              <a:t>0% success</a:t>
            </a:r>
            <a:r>
              <a:rPr sz="1600" spc="85" dirty="0">
                <a:solidFill>
                  <a:srgbClr val="FFFFFF"/>
                </a:solidFill>
                <a:latin typeface="Carlito"/>
                <a:cs typeface="Carlito"/>
              </a:rPr>
              <a:t> </a:t>
            </a:r>
            <a:r>
              <a:rPr sz="1600" spc="-40" dirty="0">
                <a:solidFill>
                  <a:srgbClr val="FFFFFF"/>
                </a:solidFill>
                <a:latin typeface="Carlito"/>
                <a:cs typeface="Carlito"/>
              </a:rPr>
              <a:t>rate</a:t>
            </a:r>
            <a:endParaRPr sz="1600" dirty="0">
              <a:latin typeface="Carlito"/>
              <a:cs typeface="Carlito"/>
            </a:endParaRPr>
          </a:p>
          <a:p>
            <a:pPr marL="12700">
              <a:lnSpc>
                <a:spcPct val="100000"/>
              </a:lnSpc>
              <a:spcBef>
                <a:spcPts val="565"/>
              </a:spcBef>
            </a:pPr>
            <a:r>
              <a:rPr sz="1600" spc="-40" dirty="0">
                <a:solidFill>
                  <a:srgbClr val="FFFFFF"/>
                </a:solidFill>
                <a:latin typeface="Carlito"/>
                <a:cs typeface="Carlito"/>
              </a:rPr>
              <a:t>GTO </a:t>
            </a:r>
            <a:r>
              <a:rPr sz="1600" spc="-20" dirty="0">
                <a:solidFill>
                  <a:srgbClr val="FFFFFF"/>
                </a:solidFill>
                <a:latin typeface="Carlito"/>
                <a:cs typeface="Carlito"/>
              </a:rPr>
              <a:t>(27) </a:t>
            </a:r>
            <a:r>
              <a:rPr sz="1600" spc="-5" dirty="0">
                <a:solidFill>
                  <a:srgbClr val="FFFFFF"/>
                </a:solidFill>
                <a:latin typeface="Carlito"/>
                <a:cs typeface="Carlito"/>
              </a:rPr>
              <a:t>has the </a:t>
            </a:r>
            <a:r>
              <a:rPr sz="1600" spc="-20" dirty="0">
                <a:solidFill>
                  <a:srgbClr val="FFFFFF"/>
                </a:solidFill>
                <a:latin typeface="Carlito"/>
                <a:cs typeface="Carlito"/>
              </a:rPr>
              <a:t>around 50% </a:t>
            </a:r>
            <a:r>
              <a:rPr sz="1600" spc="-15" dirty="0">
                <a:solidFill>
                  <a:srgbClr val="FFFFFF"/>
                </a:solidFill>
                <a:latin typeface="Carlito"/>
                <a:cs typeface="Carlito"/>
              </a:rPr>
              <a:t>success </a:t>
            </a:r>
            <a:r>
              <a:rPr sz="1600" spc="-40" dirty="0">
                <a:solidFill>
                  <a:srgbClr val="FFFFFF"/>
                </a:solidFill>
                <a:latin typeface="Carlito"/>
                <a:cs typeface="Carlito"/>
              </a:rPr>
              <a:t>rate </a:t>
            </a:r>
            <a:r>
              <a:rPr sz="1600" spc="-15" dirty="0">
                <a:solidFill>
                  <a:srgbClr val="FFFFFF"/>
                </a:solidFill>
                <a:latin typeface="Carlito"/>
                <a:cs typeface="Carlito"/>
              </a:rPr>
              <a:t>but </a:t>
            </a:r>
            <a:r>
              <a:rPr sz="1600" spc="-20" dirty="0">
                <a:solidFill>
                  <a:srgbClr val="FFFFFF"/>
                </a:solidFill>
                <a:latin typeface="Carlito"/>
                <a:cs typeface="Carlito"/>
              </a:rPr>
              <a:t>largest</a:t>
            </a:r>
            <a:r>
              <a:rPr sz="1600" spc="225" dirty="0">
                <a:solidFill>
                  <a:srgbClr val="FFFFFF"/>
                </a:solidFill>
                <a:latin typeface="Carlito"/>
                <a:cs typeface="Carlito"/>
              </a:rPr>
              <a:t> </a:t>
            </a:r>
            <a:r>
              <a:rPr sz="1600" spc="-5" dirty="0">
                <a:solidFill>
                  <a:srgbClr val="FFFFFF"/>
                </a:solidFill>
                <a:latin typeface="Carlito"/>
                <a:cs typeface="Carlito"/>
              </a:rPr>
              <a:t>sample</a:t>
            </a:r>
            <a:endParaRPr sz="1600" dirty="0">
              <a:latin typeface="Carlito"/>
              <a:cs typeface="Carlito"/>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object 7">
            <a:extLst>
              <a:ext uri="{FF2B5EF4-FFF2-40B4-BE49-F238E27FC236}">
                <a16:creationId xmlns:a16="http://schemas.microsoft.com/office/drawing/2014/main" id="{636E4F93-64C8-4FD0-8277-1E08F03E96E1}"/>
              </a:ext>
            </a:extLst>
          </p:cNvPr>
          <p:cNvSpPr/>
          <p:nvPr/>
        </p:nvSpPr>
        <p:spPr>
          <a:xfrm>
            <a:off x="45719" y="1644395"/>
            <a:ext cx="12094464" cy="2375916"/>
          </a:xfrm>
          <a:prstGeom prst="rect">
            <a:avLst/>
          </a:prstGeom>
          <a:blipFill>
            <a:blip r:embed="rId3" cstate="print"/>
            <a:stretch>
              <a:fillRect/>
            </a:stretch>
          </a:blipFill>
        </p:spPr>
        <p:txBody>
          <a:bodyPr wrap="square" lIns="0" tIns="0" rIns="0" bIns="0" rtlCol="0"/>
          <a:lstStyle/>
          <a:p>
            <a:endParaRPr/>
          </a:p>
        </p:txBody>
      </p:sp>
      <p:sp>
        <p:nvSpPr>
          <p:cNvPr id="7" name="object 6">
            <a:extLst>
              <a:ext uri="{FF2B5EF4-FFF2-40B4-BE49-F238E27FC236}">
                <a16:creationId xmlns:a16="http://schemas.microsoft.com/office/drawing/2014/main" id="{2A90AB14-6A29-41CA-807F-A9373E2D377A}"/>
              </a:ext>
            </a:extLst>
          </p:cNvPr>
          <p:cNvSpPr txBox="1"/>
          <p:nvPr/>
        </p:nvSpPr>
        <p:spPr>
          <a:xfrm>
            <a:off x="516194" y="5003952"/>
            <a:ext cx="10338619" cy="1207135"/>
          </a:xfrm>
          <a:prstGeom prst="rect">
            <a:avLst/>
          </a:prstGeom>
          <a:solidFill>
            <a:schemeClr val="tx2">
              <a:lumMod val="75000"/>
            </a:schemeClr>
          </a:solidFill>
        </p:spPr>
        <p:txBody>
          <a:bodyPr vert="horz" wrap="square" lIns="0" tIns="12700" rIns="0" bIns="0" rtlCol="0">
            <a:spAutoFit/>
          </a:bodyPr>
          <a:lstStyle/>
          <a:p>
            <a:pPr marL="12700" marR="3951604">
              <a:lnSpc>
                <a:spcPct val="121200"/>
              </a:lnSpc>
              <a:spcBef>
                <a:spcPts val="100"/>
              </a:spcBef>
            </a:pPr>
            <a:r>
              <a:rPr sz="1600" spc="-15" dirty="0">
                <a:solidFill>
                  <a:srgbClr val="FFFFFF"/>
                </a:solidFill>
                <a:latin typeface="Carlito"/>
                <a:cs typeface="Carlito"/>
              </a:rPr>
              <a:t>Launch Orbit </a:t>
            </a:r>
            <a:r>
              <a:rPr sz="1600" spc="-25" dirty="0">
                <a:solidFill>
                  <a:srgbClr val="FFFFFF"/>
                </a:solidFill>
                <a:latin typeface="Carlito"/>
                <a:cs typeface="Carlito"/>
              </a:rPr>
              <a:t>preferences </a:t>
            </a:r>
            <a:r>
              <a:rPr sz="1600" spc="-5" dirty="0">
                <a:solidFill>
                  <a:srgbClr val="FFFFFF"/>
                </a:solidFill>
                <a:latin typeface="Carlito"/>
                <a:cs typeface="Carlito"/>
              </a:rPr>
              <a:t>changed </a:t>
            </a:r>
            <a:r>
              <a:rPr sz="1600" spc="-20" dirty="0">
                <a:solidFill>
                  <a:srgbClr val="FFFFFF"/>
                </a:solidFill>
                <a:latin typeface="Carlito"/>
                <a:cs typeface="Carlito"/>
              </a:rPr>
              <a:t>over </a:t>
            </a:r>
            <a:r>
              <a:rPr sz="1600" spc="-10" dirty="0">
                <a:solidFill>
                  <a:srgbClr val="FFFFFF"/>
                </a:solidFill>
                <a:latin typeface="Carlito"/>
                <a:cs typeface="Carlito"/>
              </a:rPr>
              <a:t>Flight </a:t>
            </a:r>
            <a:r>
              <a:rPr sz="1600" spc="-50" dirty="0">
                <a:solidFill>
                  <a:srgbClr val="FFFFFF"/>
                </a:solidFill>
                <a:latin typeface="Carlito"/>
                <a:cs typeface="Carlito"/>
              </a:rPr>
              <a:t>Number.  </a:t>
            </a:r>
            <a:r>
              <a:rPr sz="1600" spc="-15" dirty="0">
                <a:solidFill>
                  <a:srgbClr val="FFFFFF"/>
                </a:solidFill>
                <a:latin typeface="Carlito"/>
                <a:cs typeface="Carlito"/>
              </a:rPr>
              <a:t>Launch </a:t>
            </a:r>
            <a:r>
              <a:rPr sz="1600" spc="-25" dirty="0">
                <a:solidFill>
                  <a:srgbClr val="FFFFFF"/>
                </a:solidFill>
                <a:latin typeface="Carlito"/>
                <a:cs typeface="Carlito"/>
              </a:rPr>
              <a:t>Outcome </a:t>
            </a:r>
            <a:r>
              <a:rPr sz="1600" spc="-15" dirty="0">
                <a:solidFill>
                  <a:srgbClr val="FFFFFF"/>
                </a:solidFill>
                <a:latin typeface="Carlito"/>
                <a:cs typeface="Carlito"/>
              </a:rPr>
              <a:t>seems to </a:t>
            </a:r>
            <a:r>
              <a:rPr sz="1600" spc="-25" dirty="0">
                <a:solidFill>
                  <a:srgbClr val="FFFFFF"/>
                </a:solidFill>
                <a:latin typeface="Carlito"/>
                <a:cs typeface="Carlito"/>
              </a:rPr>
              <a:t>correlate </a:t>
            </a:r>
            <a:r>
              <a:rPr sz="1600" spc="-5" dirty="0">
                <a:solidFill>
                  <a:srgbClr val="FFFFFF"/>
                </a:solidFill>
                <a:latin typeface="Carlito"/>
                <a:cs typeface="Carlito"/>
              </a:rPr>
              <a:t>with this</a:t>
            </a:r>
            <a:r>
              <a:rPr sz="1600" spc="120" dirty="0">
                <a:solidFill>
                  <a:srgbClr val="FFFFFF"/>
                </a:solidFill>
                <a:latin typeface="Carlito"/>
                <a:cs typeface="Carlito"/>
              </a:rPr>
              <a:t> </a:t>
            </a:r>
            <a:r>
              <a:rPr sz="1600" spc="-25" dirty="0">
                <a:solidFill>
                  <a:srgbClr val="FFFFFF"/>
                </a:solidFill>
                <a:latin typeface="Carlito"/>
                <a:cs typeface="Carlito"/>
              </a:rPr>
              <a:t>preference.</a:t>
            </a:r>
            <a:endParaRPr sz="1600" dirty="0">
              <a:latin typeface="Carlito"/>
              <a:cs typeface="Carlito"/>
            </a:endParaRPr>
          </a:p>
          <a:p>
            <a:pPr marL="12700" marR="5080">
              <a:lnSpc>
                <a:spcPts val="2330"/>
              </a:lnSpc>
              <a:spcBef>
                <a:spcPts val="135"/>
              </a:spcBef>
            </a:pPr>
            <a:r>
              <a:rPr sz="1600" spc="-15" dirty="0">
                <a:solidFill>
                  <a:srgbClr val="FFFFFF"/>
                </a:solidFill>
                <a:latin typeface="Carlito"/>
                <a:cs typeface="Carlito"/>
              </a:rPr>
              <a:t>SpaceX </a:t>
            </a:r>
            <a:r>
              <a:rPr sz="1600" spc="-20" dirty="0">
                <a:solidFill>
                  <a:srgbClr val="FFFFFF"/>
                </a:solidFill>
                <a:latin typeface="Carlito"/>
                <a:cs typeface="Carlito"/>
              </a:rPr>
              <a:t>started </a:t>
            </a:r>
            <a:r>
              <a:rPr sz="1600" spc="-5" dirty="0">
                <a:solidFill>
                  <a:srgbClr val="FFFFFF"/>
                </a:solidFill>
                <a:latin typeface="Carlito"/>
                <a:cs typeface="Carlito"/>
              </a:rPr>
              <a:t>with </a:t>
            </a:r>
            <a:r>
              <a:rPr sz="1600" spc="-25" dirty="0">
                <a:solidFill>
                  <a:srgbClr val="FFFFFF"/>
                </a:solidFill>
                <a:latin typeface="Carlito"/>
                <a:cs typeface="Carlito"/>
              </a:rPr>
              <a:t>LEO </a:t>
            </a:r>
            <a:r>
              <a:rPr sz="1600" spc="-5" dirty="0">
                <a:solidFill>
                  <a:srgbClr val="FFFFFF"/>
                </a:solidFill>
                <a:latin typeface="Carlito"/>
                <a:cs typeface="Carlito"/>
              </a:rPr>
              <a:t>orbits which </a:t>
            </a:r>
            <a:r>
              <a:rPr sz="1600" spc="-20" dirty="0">
                <a:solidFill>
                  <a:srgbClr val="FFFFFF"/>
                </a:solidFill>
                <a:latin typeface="Carlito"/>
                <a:cs typeface="Carlito"/>
              </a:rPr>
              <a:t>saw </a:t>
            </a:r>
            <a:r>
              <a:rPr sz="1600" spc="-25" dirty="0">
                <a:solidFill>
                  <a:srgbClr val="FFFFFF"/>
                </a:solidFill>
                <a:latin typeface="Carlito"/>
                <a:cs typeface="Carlito"/>
              </a:rPr>
              <a:t>moderate </a:t>
            </a:r>
            <a:r>
              <a:rPr sz="1600" spc="-15" dirty="0">
                <a:solidFill>
                  <a:srgbClr val="FFFFFF"/>
                </a:solidFill>
                <a:latin typeface="Carlito"/>
                <a:cs typeface="Carlito"/>
              </a:rPr>
              <a:t>success </a:t>
            </a:r>
            <a:r>
              <a:rPr sz="1600" spc="-25" dirty="0">
                <a:solidFill>
                  <a:srgbClr val="FFFFFF"/>
                </a:solidFill>
                <a:latin typeface="Carlito"/>
                <a:cs typeface="Carlito"/>
              </a:rPr>
              <a:t>LEO </a:t>
            </a:r>
            <a:r>
              <a:rPr sz="1600" spc="-5" dirty="0">
                <a:solidFill>
                  <a:srgbClr val="FFFFFF"/>
                </a:solidFill>
                <a:latin typeface="Carlito"/>
                <a:cs typeface="Carlito"/>
              </a:rPr>
              <a:t>and </a:t>
            </a:r>
            <a:r>
              <a:rPr sz="1600" spc="-25" dirty="0">
                <a:solidFill>
                  <a:srgbClr val="FFFFFF"/>
                </a:solidFill>
                <a:latin typeface="Carlito"/>
                <a:cs typeface="Carlito"/>
              </a:rPr>
              <a:t>returned </a:t>
            </a:r>
            <a:r>
              <a:rPr sz="1600" spc="-15" dirty="0">
                <a:solidFill>
                  <a:srgbClr val="FFFFFF"/>
                </a:solidFill>
                <a:latin typeface="Carlito"/>
                <a:cs typeface="Carlito"/>
              </a:rPr>
              <a:t>to </a:t>
            </a:r>
            <a:r>
              <a:rPr sz="1600" spc="-25" dirty="0">
                <a:solidFill>
                  <a:srgbClr val="FFFFFF"/>
                </a:solidFill>
                <a:latin typeface="Carlito"/>
                <a:cs typeface="Carlito"/>
              </a:rPr>
              <a:t>VLEO </a:t>
            </a:r>
            <a:r>
              <a:rPr sz="1600" dirty="0">
                <a:solidFill>
                  <a:srgbClr val="FFFFFF"/>
                </a:solidFill>
                <a:latin typeface="Carlito"/>
                <a:cs typeface="Carlito"/>
              </a:rPr>
              <a:t>in </a:t>
            </a:r>
            <a:r>
              <a:rPr sz="1600" spc="-25" dirty="0">
                <a:solidFill>
                  <a:srgbClr val="FFFFFF"/>
                </a:solidFill>
                <a:latin typeface="Carlito"/>
                <a:cs typeface="Carlito"/>
              </a:rPr>
              <a:t>recent </a:t>
            </a:r>
            <a:r>
              <a:rPr sz="1600" spc="-5" dirty="0">
                <a:solidFill>
                  <a:srgbClr val="FFFFFF"/>
                </a:solidFill>
                <a:latin typeface="Carlito"/>
                <a:cs typeface="Carlito"/>
              </a:rPr>
              <a:t>launches  </a:t>
            </a:r>
            <a:r>
              <a:rPr sz="1600" spc="-15" dirty="0">
                <a:solidFill>
                  <a:srgbClr val="FFFFFF"/>
                </a:solidFill>
                <a:latin typeface="Carlito"/>
                <a:cs typeface="Carlito"/>
              </a:rPr>
              <a:t>SpaceX </a:t>
            </a:r>
            <a:r>
              <a:rPr sz="1600" spc="-20" dirty="0">
                <a:solidFill>
                  <a:srgbClr val="FFFFFF"/>
                </a:solidFill>
                <a:latin typeface="Carlito"/>
                <a:cs typeface="Carlito"/>
              </a:rPr>
              <a:t>appears </a:t>
            </a:r>
            <a:r>
              <a:rPr sz="1600" spc="-15" dirty="0">
                <a:solidFill>
                  <a:srgbClr val="FFFFFF"/>
                </a:solidFill>
                <a:latin typeface="Carlito"/>
                <a:cs typeface="Carlito"/>
              </a:rPr>
              <a:t>to </a:t>
            </a:r>
            <a:r>
              <a:rPr sz="1600" spc="-25" dirty="0">
                <a:solidFill>
                  <a:srgbClr val="FFFFFF"/>
                </a:solidFill>
                <a:latin typeface="Carlito"/>
                <a:cs typeface="Carlito"/>
              </a:rPr>
              <a:t>perform better </a:t>
            </a:r>
            <a:r>
              <a:rPr sz="1600" dirty="0">
                <a:solidFill>
                  <a:srgbClr val="FFFFFF"/>
                </a:solidFill>
                <a:latin typeface="Carlito"/>
                <a:cs typeface="Carlito"/>
              </a:rPr>
              <a:t>in </a:t>
            </a:r>
            <a:r>
              <a:rPr sz="1600" spc="-20" dirty="0">
                <a:solidFill>
                  <a:srgbClr val="FFFFFF"/>
                </a:solidFill>
                <a:latin typeface="Carlito"/>
                <a:cs typeface="Carlito"/>
              </a:rPr>
              <a:t>lower </a:t>
            </a:r>
            <a:r>
              <a:rPr sz="1600" spc="-5" dirty="0">
                <a:solidFill>
                  <a:srgbClr val="FFFFFF"/>
                </a:solidFill>
                <a:latin typeface="Carlito"/>
                <a:cs typeface="Carlito"/>
              </a:rPr>
              <a:t>orbits or </a:t>
            </a:r>
            <a:r>
              <a:rPr sz="1600" spc="-20" dirty="0">
                <a:solidFill>
                  <a:srgbClr val="FFFFFF"/>
                </a:solidFill>
                <a:latin typeface="Carlito"/>
                <a:cs typeface="Carlito"/>
              </a:rPr>
              <a:t>Sun-synchronous</a:t>
            </a:r>
            <a:r>
              <a:rPr sz="1600" spc="275" dirty="0">
                <a:solidFill>
                  <a:srgbClr val="FFFFFF"/>
                </a:solidFill>
                <a:latin typeface="Carlito"/>
                <a:cs typeface="Carlito"/>
              </a:rPr>
              <a:t> </a:t>
            </a:r>
            <a:r>
              <a:rPr sz="1600" spc="-5" dirty="0">
                <a:solidFill>
                  <a:srgbClr val="FFFFFF"/>
                </a:solidFill>
                <a:latin typeface="Carlito"/>
                <a:cs typeface="Carlito"/>
              </a:rPr>
              <a:t>orbits</a:t>
            </a:r>
            <a:endParaRPr sz="1600" dirty="0">
              <a:latin typeface="Carlito"/>
              <a:cs typeface="Carlito"/>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6" name="object 7">
            <a:extLst>
              <a:ext uri="{FF2B5EF4-FFF2-40B4-BE49-F238E27FC236}">
                <a16:creationId xmlns:a16="http://schemas.microsoft.com/office/drawing/2014/main" id="{8EF1CCAD-B893-4298-962D-DBBEC7BF6246}"/>
              </a:ext>
            </a:extLst>
          </p:cNvPr>
          <p:cNvSpPr/>
          <p:nvPr/>
        </p:nvSpPr>
        <p:spPr>
          <a:xfrm>
            <a:off x="45719" y="1615439"/>
            <a:ext cx="11118810" cy="2375916"/>
          </a:xfrm>
          <a:prstGeom prst="rect">
            <a:avLst/>
          </a:prstGeom>
          <a:blipFill>
            <a:blip r:embed="rId3" cstate="print"/>
            <a:stretch>
              <a:fillRect/>
            </a:stretch>
          </a:blipFill>
        </p:spPr>
        <p:txBody>
          <a:bodyPr wrap="square" lIns="0" tIns="0" rIns="0" bIns="0" rtlCol="0"/>
          <a:lstStyle/>
          <a:p>
            <a:endParaRPr/>
          </a:p>
        </p:txBody>
      </p:sp>
      <p:sp>
        <p:nvSpPr>
          <p:cNvPr id="7" name="object 6">
            <a:extLst>
              <a:ext uri="{FF2B5EF4-FFF2-40B4-BE49-F238E27FC236}">
                <a16:creationId xmlns:a16="http://schemas.microsoft.com/office/drawing/2014/main" id="{6DAC30D2-DABA-4D79-B232-C2DC6621503C}"/>
              </a:ext>
            </a:extLst>
          </p:cNvPr>
          <p:cNvSpPr txBox="1"/>
          <p:nvPr/>
        </p:nvSpPr>
        <p:spPr>
          <a:xfrm>
            <a:off x="1118108" y="5044185"/>
            <a:ext cx="7989570" cy="909955"/>
          </a:xfrm>
          <a:prstGeom prst="rect">
            <a:avLst/>
          </a:prstGeom>
          <a:solidFill>
            <a:schemeClr val="tx2">
              <a:lumMod val="75000"/>
            </a:schemeClr>
          </a:solidFill>
        </p:spPr>
        <p:txBody>
          <a:bodyPr vert="horz" wrap="square" lIns="0" tIns="62865" rIns="0" bIns="0" rtlCol="0">
            <a:spAutoFit/>
          </a:bodyPr>
          <a:lstStyle/>
          <a:p>
            <a:pPr marL="12700">
              <a:lnSpc>
                <a:spcPct val="100000"/>
              </a:lnSpc>
              <a:spcBef>
                <a:spcPts val="495"/>
              </a:spcBef>
            </a:pPr>
            <a:r>
              <a:rPr sz="1600" spc="-25" dirty="0">
                <a:solidFill>
                  <a:srgbClr val="FFFFFF"/>
                </a:solidFill>
                <a:latin typeface="Carlito"/>
                <a:cs typeface="Carlito"/>
              </a:rPr>
              <a:t>Payload </a:t>
            </a:r>
            <a:r>
              <a:rPr sz="1600" spc="-5" dirty="0">
                <a:solidFill>
                  <a:srgbClr val="FFFFFF"/>
                </a:solidFill>
                <a:latin typeface="Carlito"/>
                <a:cs typeface="Carlito"/>
              </a:rPr>
              <a:t>mass </a:t>
            </a:r>
            <a:r>
              <a:rPr sz="1600" spc="-20" dirty="0">
                <a:solidFill>
                  <a:srgbClr val="FFFFFF"/>
                </a:solidFill>
                <a:latin typeface="Carlito"/>
                <a:cs typeface="Carlito"/>
              </a:rPr>
              <a:t>seems </a:t>
            </a:r>
            <a:r>
              <a:rPr sz="1600" spc="-15" dirty="0">
                <a:solidFill>
                  <a:srgbClr val="FFFFFF"/>
                </a:solidFill>
                <a:latin typeface="Carlito"/>
                <a:cs typeface="Carlito"/>
              </a:rPr>
              <a:t>to </a:t>
            </a:r>
            <a:r>
              <a:rPr sz="1600" spc="-25" dirty="0">
                <a:solidFill>
                  <a:srgbClr val="FFFFFF"/>
                </a:solidFill>
                <a:latin typeface="Carlito"/>
                <a:cs typeface="Carlito"/>
              </a:rPr>
              <a:t>correlate </a:t>
            </a:r>
            <a:r>
              <a:rPr sz="1600" spc="-5" dirty="0">
                <a:solidFill>
                  <a:srgbClr val="FFFFFF"/>
                </a:solidFill>
                <a:latin typeface="Carlito"/>
                <a:cs typeface="Carlito"/>
              </a:rPr>
              <a:t>with</a:t>
            </a:r>
            <a:r>
              <a:rPr sz="1600" spc="40" dirty="0">
                <a:solidFill>
                  <a:srgbClr val="FFFFFF"/>
                </a:solidFill>
                <a:latin typeface="Carlito"/>
                <a:cs typeface="Carlito"/>
              </a:rPr>
              <a:t> </a:t>
            </a:r>
            <a:r>
              <a:rPr sz="1600" spc="-15" dirty="0">
                <a:solidFill>
                  <a:srgbClr val="FFFFFF"/>
                </a:solidFill>
                <a:latin typeface="Carlito"/>
                <a:cs typeface="Carlito"/>
              </a:rPr>
              <a:t>orbit</a:t>
            </a:r>
            <a:endParaRPr sz="1600" dirty="0">
              <a:latin typeface="Carlito"/>
              <a:cs typeface="Carlito"/>
            </a:endParaRPr>
          </a:p>
          <a:p>
            <a:pPr marL="12700">
              <a:lnSpc>
                <a:spcPct val="100000"/>
              </a:lnSpc>
              <a:spcBef>
                <a:spcPts val="395"/>
              </a:spcBef>
            </a:pPr>
            <a:r>
              <a:rPr sz="1600" spc="-25" dirty="0">
                <a:solidFill>
                  <a:srgbClr val="FFFFFF"/>
                </a:solidFill>
                <a:latin typeface="Carlito"/>
                <a:cs typeface="Carlito"/>
              </a:rPr>
              <a:t>LEO </a:t>
            </a:r>
            <a:r>
              <a:rPr sz="1600" spc="-5" dirty="0">
                <a:solidFill>
                  <a:srgbClr val="FFFFFF"/>
                </a:solidFill>
                <a:latin typeface="Carlito"/>
                <a:cs typeface="Carlito"/>
              </a:rPr>
              <a:t>and </a:t>
            </a:r>
            <a:r>
              <a:rPr sz="1600" spc="-15" dirty="0">
                <a:solidFill>
                  <a:srgbClr val="FFFFFF"/>
                </a:solidFill>
                <a:latin typeface="Carlito"/>
                <a:cs typeface="Carlito"/>
              </a:rPr>
              <a:t>SSO seem to </a:t>
            </a:r>
            <a:r>
              <a:rPr sz="1600" spc="-25" dirty="0">
                <a:solidFill>
                  <a:srgbClr val="FFFFFF"/>
                </a:solidFill>
                <a:latin typeface="Carlito"/>
                <a:cs typeface="Carlito"/>
              </a:rPr>
              <a:t>have </a:t>
            </a:r>
            <a:r>
              <a:rPr sz="1600" spc="-20" dirty="0">
                <a:solidFill>
                  <a:srgbClr val="FFFFFF"/>
                </a:solidFill>
                <a:latin typeface="Carlito"/>
                <a:cs typeface="Carlito"/>
              </a:rPr>
              <a:t>relatively low payload</a:t>
            </a:r>
            <a:r>
              <a:rPr sz="1600" spc="135" dirty="0">
                <a:solidFill>
                  <a:srgbClr val="FFFFFF"/>
                </a:solidFill>
                <a:latin typeface="Carlito"/>
                <a:cs typeface="Carlito"/>
              </a:rPr>
              <a:t> </a:t>
            </a:r>
            <a:r>
              <a:rPr sz="1600" spc="-5" dirty="0">
                <a:solidFill>
                  <a:srgbClr val="FFFFFF"/>
                </a:solidFill>
                <a:latin typeface="Carlito"/>
                <a:cs typeface="Carlito"/>
              </a:rPr>
              <a:t>mass</a:t>
            </a:r>
            <a:endParaRPr sz="1600" dirty="0">
              <a:latin typeface="Carlito"/>
              <a:cs typeface="Carlito"/>
            </a:endParaRPr>
          </a:p>
          <a:p>
            <a:pPr marL="12700">
              <a:lnSpc>
                <a:spcPct val="100000"/>
              </a:lnSpc>
              <a:spcBef>
                <a:spcPts val="409"/>
              </a:spcBef>
            </a:pPr>
            <a:r>
              <a:rPr sz="1600" spc="-5" dirty="0">
                <a:solidFill>
                  <a:srgbClr val="FFFFFF"/>
                </a:solidFill>
                <a:latin typeface="Carlito"/>
                <a:cs typeface="Carlito"/>
              </a:rPr>
              <a:t>The other </a:t>
            </a:r>
            <a:r>
              <a:rPr sz="1600" spc="-20" dirty="0">
                <a:solidFill>
                  <a:srgbClr val="FFFFFF"/>
                </a:solidFill>
                <a:latin typeface="Carlito"/>
                <a:cs typeface="Carlito"/>
              </a:rPr>
              <a:t>most successful </a:t>
            </a:r>
            <a:r>
              <a:rPr sz="1600" spc="-5" dirty="0">
                <a:solidFill>
                  <a:srgbClr val="FFFFFF"/>
                </a:solidFill>
                <a:latin typeface="Carlito"/>
                <a:cs typeface="Carlito"/>
              </a:rPr>
              <a:t>orbit </a:t>
            </a:r>
            <a:r>
              <a:rPr sz="1600" spc="-20" dirty="0">
                <a:solidFill>
                  <a:srgbClr val="FFFFFF"/>
                </a:solidFill>
                <a:latin typeface="Carlito"/>
                <a:cs typeface="Carlito"/>
              </a:rPr>
              <a:t>VLEO </a:t>
            </a:r>
            <a:r>
              <a:rPr sz="1600" spc="-5" dirty="0">
                <a:solidFill>
                  <a:srgbClr val="FFFFFF"/>
                </a:solidFill>
                <a:latin typeface="Carlito"/>
                <a:cs typeface="Carlito"/>
              </a:rPr>
              <a:t>only has </a:t>
            </a:r>
            <a:r>
              <a:rPr sz="1600" spc="-10" dirty="0">
                <a:solidFill>
                  <a:srgbClr val="FFFFFF"/>
                </a:solidFill>
                <a:latin typeface="Carlito"/>
                <a:cs typeface="Carlito"/>
              </a:rPr>
              <a:t>payload </a:t>
            </a:r>
            <a:r>
              <a:rPr sz="1600" spc="-5" dirty="0">
                <a:solidFill>
                  <a:srgbClr val="FFFFFF"/>
                </a:solidFill>
                <a:latin typeface="Carlito"/>
                <a:cs typeface="Carlito"/>
              </a:rPr>
              <a:t>mass </a:t>
            </a:r>
            <a:r>
              <a:rPr sz="1600" spc="-20" dirty="0">
                <a:solidFill>
                  <a:srgbClr val="FFFFFF"/>
                </a:solidFill>
                <a:latin typeface="Carlito"/>
                <a:cs typeface="Carlito"/>
              </a:rPr>
              <a:t>values </a:t>
            </a:r>
            <a:r>
              <a:rPr sz="1600" spc="-5" dirty="0">
                <a:solidFill>
                  <a:srgbClr val="FFFFFF"/>
                </a:solidFill>
                <a:latin typeface="Carlito"/>
                <a:cs typeface="Carlito"/>
              </a:rPr>
              <a:t>in the higher end of the</a:t>
            </a:r>
            <a:r>
              <a:rPr sz="1600" spc="85" dirty="0">
                <a:solidFill>
                  <a:srgbClr val="FFFFFF"/>
                </a:solidFill>
                <a:latin typeface="Carlito"/>
                <a:cs typeface="Carlito"/>
              </a:rPr>
              <a:t> </a:t>
            </a:r>
            <a:r>
              <a:rPr sz="1600" spc="-25" dirty="0">
                <a:solidFill>
                  <a:srgbClr val="FFFFFF"/>
                </a:solidFill>
                <a:latin typeface="Carlito"/>
                <a:cs typeface="Carlito"/>
              </a:rPr>
              <a:t>range</a:t>
            </a:r>
            <a:endParaRPr sz="1600" dirty="0">
              <a:latin typeface="Carlito"/>
              <a:cs typeface="Carlito"/>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6" name="object 7">
            <a:extLst>
              <a:ext uri="{FF2B5EF4-FFF2-40B4-BE49-F238E27FC236}">
                <a16:creationId xmlns:a16="http://schemas.microsoft.com/office/drawing/2014/main" id="{21CFD9D8-E3C4-453E-AF0E-0ACEAFC5E5DC}"/>
              </a:ext>
            </a:extLst>
          </p:cNvPr>
          <p:cNvSpPr/>
          <p:nvPr/>
        </p:nvSpPr>
        <p:spPr>
          <a:xfrm>
            <a:off x="2564892" y="1484375"/>
            <a:ext cx="6149880" cy="3049524"/>
          </a:xfrm>
          <a:prstGeom prst="rect">
            <a:avLst/>
          </a:prstGeom>
          <a:blipFill>
            <a:blip r:embed="rId3" cstate="print"/>
            <a:stretch>
              <a:fillRect/>
            </a:stretch>
          </a:blipFill>
        </p:spPr>
        <p:txBody>
          <a:bodyPr wrap="square" lIns="0" tIns="0" rIns="0" bIns="0" rtlCol="0"/>
          <a:lstStyle/>
          <a:p>
            <a:endParaRPr/>
          </a:p>
        </p:txBody>
      </p:sp>
      <p:sp>
        <p:nvSpPr>
          <p:cNvPr id="7" name="object 6">
            <a:extLst>
              <a:ext uri="{FF2B5EF4-FFF2-40B4-BE49-F238E27FC236}">
                <a16:creationId xmlns:a16="http://schemas.microsoft.com/office/drawing/2014/main" id="{4701947D-6B76-4F12-B199-9687D8190079}"/>
              </a:ext>
            </a:extLst>
          </p:cNvPr>
          <p:cNvSpPr txBox="1"/>
          <p:nvPr/>
        </p:nvSpPr>
        <p:spPr>
          <a:xfrm>
            <a:off x="1176018" y="5031310"/>
            <a:ext cx="9487065" cy="616585"/>
          </a:xfrm>
          <a:prstGeom prst="rect">
            <a:avLst/>
          </a:prstGeom>
          <a:solidFill>
            <a:schemeClr val="tx2">
              <a:lumMod val="75000"/>
            </a:schemeClr>
          </a:solidFill>
        </p:spPr>
        <p:txBody>
          <a:bodyPr vert="horz" wrap="square" lIns="0" tIns="64135" rIns="0" bIns="0" rtlCol="0">
            <a:spAutoFit/>
          </a:bodyPr>
          <a:lstStyle/>
          <a:p>
            <a:pPr marL="12700">
              <a:lnSpc>
                <a:spcPct val="100000"/>
              </a:lnSpc>
              <a:spcBef>
                <a:spcPts val="505"/>
              </a:spcBef>
            </a:pPr>
            <a:r>
              <a:rPr sz="1600" spc="-15" dirty="0">
                <a:solidFill>
                  <a:srgbClr val="FFFFFF"/>
                </a:solidFill>
                <a:latin typeface="Carlito"/>
                <a:cs typeface="Carlito"/>
              </a:rPr>
              <a:t>Success </a:t>
            </a:r>
            <a:r>
              <a:rPr sz="1600" spc="-20" dirty="0">
                <a:solidFill>
                  <a:srgbClr val="FFFFFF"/>
                </a:solidFill>
                <a:latin typeface="Carlito"/>
                <a:cs typeface="Carlito"/>
              </a:rPr>
              <a:t>generally </a:t>
            </a:r>
            <a:r>
              <a:rPr sz="1600" spc="-10" dirty="0">
                <a:solidFill>
                  <a:srgbClr val="FFFFFF"/>
                </a:solidFill>
                <a:latin typeface="Carlito"/>
                <a:cs typeface="Carlito"/>
              </a:rPr>
              <a:t>increases </a:t>
            </a:r>
            <a:r>
              <a:rPr sz="1600" spc="-20" dirty="0">
                <a:solidFill>
                  <a:srgbClr val="FFFFFF"/>
                </a:solidFill>
                <a:latin typeface="Carlito"/>
                <a:cs typeface="Carlito"/>
              </a:rPr>
              <a:t>over </a:t>
            </a:r>
            <a:r>
              <a:rPr sz="1600" spc="-5" dirty="0">
                <a:solidFill>
                  <a:srgbClr val="FFFFFF"/>
                </a:solidFill>
                <a:latin typeface="Carlito"/>
                <a:cs typeface="Carlito"/>
              </a:rPr>
              <a:t>time since </a:t>
            </a:r>
            <a:r>
              <a:rPr sz="1600" spc="-20" dirty="0">
                <a:solidFill>
                  <a:srgbClr val="FFFFFF"/>
                </a:solidFill>
                <a:latin typeface="Carlito"/>
                <a:cs typeface="Carlito"/>
              </a:rPr>
              <a:t>2013 </a:t>
            </a:r>
            <a:r>
              <a:rPr sz="1600" spc="-5" dirty="0">
                <a:solidFill>
                  <a:srgbClr val="FFFFFF"/>
                </a:solidFill>
                <a:latin typeface="Carlito"/>
                <a:cs typeface="Carlito"/>
              </a:rPr>
              <a:t>with a </a:t>
            </a:r>
            <a:r>
              <a:rPr sz="1600" spc="-10" dirty="0">
                <a:solidFill>
                  <a:srgbClr val="FFFFFF"/>
                </a:solidFill>
                <a:latin typeface="Carlito"/>
                <a:cs typeface="Carlito"/>
              </a:rPr>
              <a:t>slight </a:t>
            </a:r>
            <a:r>
              <a:rPr sz="1600" spc="-5" dirty="0">
                <a:solidFill>
                  <a:srgbClr val="FFFFFF"/>
                </a:solidFill>
                <a:latin typeface="Carlito"/>
                <a:cs typeface="Carlito"/>
              </a:rPr>
              <a:t>dip </a:t>
            </a:r>
            <a:r>
              <a:rPr sz="1600" dirty="0">
                <a:solidFill>
                  <a:srgbClr val="FFFFFF"/>
                </a:solidFill>
                <a:latin typeface="Carlito"/>
                <a:cs typeface="Carlito"/>
              </a:rPr>
              <a:t>in</a:t>
            </a:r>
            <a:r>
              <a:rPr sz="1600" spc="55" dirty="0">
                <a:solidFill>
                  <a:srgbClr val="FFFFFF"/>
                </a:solidFill>
                <a:latin typeface="Carlito"/>
                <a:cs typeface="Carlito"/>
              </a:rPr>
              <a:t> </a:t>
            </a:r>
            <a:r>
              <a:rPr sz="1600" spc="-25" dirty="0">
                <a:solidFill>
                  <a:srgbClr val="FFFFFF"/>
                </a:solidFill>
                <a:latin typeface="Carlito"/>
                <a:cs typeface="Carlito"/>
              </a:rPr>
              <a:t>2018</a:t>
            </a:r>
            <a:endParaRPr sz="1600" dirty="0">
              <a:latin typeface="Carlito"/>
              <a:cs typeface="Carlito"/>
            </a:endParaRPr>
          </a:p>
          <a:p>
            <a:pPr marL="12700">
              <a:lnSpc>
                <a:spcPct val="100000"/>
              </a:lnSpc>
              <a:spcBef>
                <a:spcPts val="405"/>
              </a:spcBef>
            </a:pPr>
            <a:r>
              <a:rPr sz="1600" spc="-20" dirty="0">
                <a:solidFill>
                  <a:srgbClr val="FFFFFF"/>
                </a:solidFill>
                <a:latin typeface="Carlito"/>
                <a:cs typeface="Carlito"/>
              </a:rPr>
              <a:t>Success </a:t>
            </a:r>
            <a:r>
              <a:rPr sz="1600" dirty="0">
                <a:solidFill>
                  <a:srgbClr val="FFFFFF"/>
                </a:solidFill>
                <a:latin typeface="Carlito"/>
                <a:cs typeface="Carlito"/>
              </a:rPr>
              <a:t>in </a:t>
            </a:r>
            <a:r>
              <a:rPr sz="1600" spc="-25" dirty="0">
                <a:solidFill>
                  <a:srgbClr val="FFFFFF"/>
                </a:solidFill>
                <a:latin typeface="Carlito"/>
                <a:cs typeface="Carlito"/>
              </a:rPr>
              <a:t>recent years </a:t>
            </a:r>
            <a:r>
              <a:rPr sz="1600" spc="-15" dirty="0">
                <a:solidFill>
                  <a:srgbClr val="FFFFFF"/>
                </a:solidFill>
                <a:latin typeface="Carlito"/>
                <a:cs typeface="Carlito"/>
              </a:rPr>
              <a:t>at </a:t>
            </a:r>
            <a:r>
              <a:rPr sz="1600" spc="-20" dirty="0">
                <a:solidFill>
                  <a:srgbClr val="FFFFFF"/>
                </a:solidFill>
                <a:latin typeface="Carlito"/>
                <a:cs typeface="Carlito"/>
              </a:rPr>
              <a:t>around</a:t>
            </a:r>
            <a:r>
              <a:rPr sz="1600" spc="90" dirty="0">
                <a:solidFill>
                  <a:srgbClr val="FFFFFF"/>
                </a:solidFill>
                <a:latin typeface="Carlito"/>
                <a:cs typeface="Carlito"/>
              </a:rPr>
              <a:t> </a:t>
            </a:r>
            <a:r>
              <a:rPr sz="1600" spc="-25" dirty="0">
                <a:solidFill>
                  <a:srgbClr val="FFFFFF"/>
                </a:solidFill>
                <a:latin typeface="Carlito"/>
                <a:cs typeface="Carlito"/>
              </a:rPr>
              <a:t>80%</a:t>
            </a:r>
            <a:endParaRPr sz="1600" dirty="0">
              <a:latin typeface="Carlito"/>
              <a:cs typeface="Carlito"/>
            </a:endParaRP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984455" cy="4351338"/>
          </a:xfrm>
          <a:prstGeom prst="rect">
            <a:avLst/>
          </a:prstGeom>
        </p:spPr>
        <p:txBody>
          <a:bodyPr>
            <a:normAutofit/>
          </a:bodyPr>
          <a:lstStyle/>
          <a:p>
            <a:pPr marL="12700" algn="just">
              <a:lnSpc>
                <a:spcPct val="100000"/>
              </a:lnSpc>
              <a:spcBef>
                <a:spcPts val="1300"/>
              </a:spcBef>
            </a:pPr>
            <a:r>
              <a:rPr lang="en-US" sz="2400" dirty="0">
                <a:solidFill>
                  <a:srgbClr val="404040"/>
                </a:solidFill>
                <a:latin typeface="Abadi" panose="020B0604020104020204" pitchFamily="34" charset="0"/>
                <a:cs typeface="Carlito"/>
              </a:rPr>
              <a:t>Query unique launch </a:t>
            </a:r>
            <a:r>
              <a:rPr lang="en-US" sz="2400" spc="-20" dirty="0">
                <a:solidFill>
                  <a:srgbClr val="404040"/>
                </a:solidFill>
                <a:latin typeface="Abadi" panose="020B0604020104020204" pitchFamily="34" charset="0"/>
                <a:cs typeface="Carlito"/>
              </a:rPr>
              <a:t>site </a:t>
            </a:r>
            <a:r>
              <a:rPr lang="en-US" sz="2400" spc="-5" dirty="0">
                <a:solidFill>
                  <a:srgbClr val="404040"/>
                </a:solidFill>
                <a:latin typeface="Abadi" panose="020B0604020104020204" pitchFamily="34" charset="0"/>
                <a:cs typeface="Carlito"/>
              </a:rPr>
              <a:t>names </a:t>
            </a:r>
            <a:r>
              <a:rPr lang="en-US" sz="2400" spc="-20" dirty="0">
                <a:solidFill>
                  <a:srgbClr val="404040"/>
                </a:solidFill>
                <a:latin typeface="Abadi" panose="020B0604020104020204" pitchFamily="34" charset="0"/>
                <a:cs typeface="Carlito"/>
              </a:rPr>
              <a:t>from</a:t>
            </a:r>
            <a:r>
              <a:rPr lang="en-US" sz="2400" spc="-80"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database.</a:t>
            </a:r>
            <a:endParaRPr lang="en-US" sz="2400" dirty="0">
              <a:latin typeface="Abadi" panose="020B0604020104020204" pitchFamily="34" charset="0"/>
              <a:cs typeface="Carlito"/>
            </a:endParaRPr>
          </a:p>
          <a:p>
            <a:pPr marL="12700" algn="just">
              <a:lnSpc>
                <a:spcPts val="2300"/>
              </a:lnSpc>
              <a:spcBef>
                <a:spcPts val="1200"/>
              </a:spcBef>
            </a:pPr>
            <a:r>
              <a:rPr lang="en-US" sz="2400" spc="-5" dirty="0">
                <a:solidFill>
                  <a:srgbClr val="404040"/>
                </a:solidFill>
                <a:latin typeface="Abadi" panose="020B0604020104020204" pitchFamily="34" charset="0"/>
                <a:cs typeface="Carlito"/>
              </a:rPr>
              <a:t>CCAFS SLC-40 </a:t>
            </a:r>
            <a:r>
              <a:rPr lang="en-US" sz="2400" dirty="0">
                <a:solidFill>
                  <a:srgbClr val="404040"/>
                </a:solidFill>
                <a:latin typeface="Abadi" panose="020B0604020104020204" pitchFamily="34" charset="0"/>
                <a:cs typeface="Carlito"/>
              </a:rPr>
              <a:t>and </a:t>
            </a:r>
            <a:r>
              <a:rPr lang="en-US" sz="2400" spc="-10" dirty="0">
                <a:solidFill>
                  <a:srgbClr val="404040"/>
                </a:solidFill>
                <a:latin typeface="Abadi" panose="020B0604020104020204" pitchFamily="34" charset="0"/>
                <a:cs typeface="Carlito"/>
              </a:rPr>
              <a:t>CCAFSSLC-40 </a:t>
            </a:r>
            <a:r>
              <a:rPr lang="en-US" sz="2400" spc="-25" dirty="0">
                <a:solidFill>
                  <a:srgbClr val="404040"/>
                </a:solidFill>
                <a:latin typeface="Abadi" panose="020B0604020104020204" pitchFamily="34" charset="0"/>
                <a:cs typeface="Carlito"/>
              </a:rPr>
              <a:t>likely </a:t>
            </a:r>
            <a:r>
              <a:rPr lang="en-US" sz="2400" dirty="0">
                <a:solidFill>
                  <a:srgbClr val="404040"/>
                </a:solidFill>
                <a:latin typeface="Abadi" panose="020B0604020104020204" pitchFamily="34" charset="0"/>
                <a:cs typeface="Carlito"/>
              </a:rPr>
              <a:t>all </a:t>
            </a:r>
            <a:r>
              <a:rPr lang="en-US" sz="2400" spc="-20" dirty="0">
                <a:solidFill>
                  <a:srgbClr val="404040"/>
                </a:solidFill>
                <a:latin typeface="Abadi" panose="020B0604020104020204" pitchFamily="34" charset="0"/>
                <a:cs typeface="Carlito"/>
              </a:rPr>
              <a:t>represent </a:t>
            </a:r>
            <a:r>
              <a:rPr lang="en-US" sz="2400" dirty="0">
                <a:solidFill>
                  <a:srgbClr val="404040"/>
                </a:solidFill>
                <a:latin typeface="Abadi" panose="020B0604020104020204" pitchFamily="34" charset="0"/>
                <a:cs typeface="Carlito"/>
              </a:rPr>
              <a:t>the</a:t>
            </a:r>
            <a:r>
              <a:rPr lang="en-US" sz="2400" spc="-114"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same</a:t>
            </a:r>
            <a:endParaRPr lang="en-US" sz="2400" dirty="0">
              <a:latin typeface="Abadi" panose="020B0604020104020204" pitchFamily="34" charset="0"/>
              <a:cs typeface="Carlito"/>
            </a:endParaRPr>
          </a:p>
          <a:p>
            <a:pPr marL="12700" algn="just">
              <a:lnSpc>
                <a:spcPts val="2300"/>
              </a:lnSpc>
            </a:pPr>
            <a:r>
              <a:rPr lang="en-US" sz="2400" dirty="0">
                <a:solidFill>
                  <a:srgbClr val="404040"/>
                </a:solidFill>
                <a:latin typeface="Abadi" panose="020B0604020104020204" pitchFamily="34" charset="0"/>
                <a:cs typeface="Carlito"/>
              </a:rPr>
              <a:t>launch </a:t>
            </a:r>
            <a:r>
              <a:rPr lang="en-US" sz="2400" spc="-20" dirty="0">
                <a:solidFill>
                  <a:srgbClr val="404040"/>
                </a:solidFill>
                <a:latin typeface="Abadi" panose="020B0604020104020204" pitchFamily="34" charset="0"/>
                <a:cs typeface="Carlito"/>
              </a:rPr>
              <a:t>site </a:t>
            </a:r>
            <a:r>
              <a:rPr lang="en-US" sz="2400" dirty="0">
                <a:solidFill>
                  <a:srgbClr val="404040"/>
                </a:solidFill>
                <a:latin typeface="Abadi" panose="020B0604020104020204" pitchFamily="34" charset="0"/>
                <a:cs typeface="Carlito"/>
              </a:rPr>
              <a:t>with </a:t>
            </a:r>
            <a:r>
              <a:rPr lang="en-US" sz="2400" spc="-25" dirty="0">
                <a:solidFill>
                  <a:srgbClr val="404040"/>
                </a:solidFill>
                <a:latin typeface="Abadi" panose="020B0604020104020204" pitchFamily="34" charset="0"/>
                <a:cs typeface="Carlito"/>
              </a:rPr>
              <a:t>data </a:t>
            </a:r>
            <a:r>
              <a:rPr lang="en-US" sz="2400" spc="-5" dirty="0">
                <a:solidFill>
                  <a:srgbClr val="404040"/>
                </a:solidFill>
                <a:latin typeface="Abadi" panose="020B0604020104020204" pitchFamily="34" charset="0"/>
                <a:cs typeface="Carlito"/>
              </a:rPr>
              <a:t>entry</a:t>
            </a:r>
            <a:r>
              <a:rPr lang="en-US" sz="2400" spc="-35" dirty="0">
                <a:solidFill>
                  <a:srgbClr val="404040"/>
                </a:solidFill>
                <a:latin typeface="Abadi" panose="020B0604020104020204" pitchFamily="34" charset="0"/>
                <a:cs typeface="Carlito"/>
              </a:rPr>
              <a:t> </a:t>
            </a:r>
            <a:r>
              <a:rPr lang="en-US" sz="2400" spc="-25" dirty="0">
                <a:solidFill>
                  <a:srgbClr val="404040"/>
                </a:solidFill>
                <a:latin typeface="Abadi" panose="020B0604020104020204" pitchFamily="34" charset="0"/>
                <a:cs typeface="Carlito"/>
              </a:rPr>
              <a:t>errors.</a:t>
            </a:r>
            <a:endParaRPr lang="en-US" sz="2400" dirty="0">
              <a:latin typeface="Abadi" panose="020B0604020104020204" pitchFamily="34" charset="0"/>
              <a:cs typeface="Carlito"/>
            </a:endParaRPr>
          </a:p>
          <a:p>
            <a:pPr marL="12700" marR="2114550" algn="just">
              <a:lnSpc>
                <a:spcPct val="141500"/>
              </a:lnSpc>
              <a:spcBef>
                <a:spcPts val="110"/>
              </a:spcBef>
            </a:pPr>
            <a:r>
              <a:rPr lang="en-US" sz="2400" spc="-5" dirty="0">
                <a:solidFill>
                  <a:srgbClr val="404040"/>
                </a:solidFill>
                <a:latin typeface="Abadi" panose="020B0604020104020204" pitchFamily="34" charset="0"/>
                <a:cs typeface="Carlito"/>
              </a:rPr>
              <a:t>CCAFS </a:t>
            </a:r>
            <a:r>
              <a:rPr lang="en-US" sz="2400" spc="-15" dirty="0">
                <a:solidFill>
                  <a:srgbClr val="404040"/>
                </a:solidFill>
                <a:latin typeface="Abadi" panose="020B0604020104020204" pitchFamily="34" charset="0"/>
                <a:cs typeface="Carlito"/>
              </a:rPr>
              <a:t>LC-40 </a:t>
            </a:r>
            <a:r>
              <a:rPr lang="en-US" sz="2400" spc="-20" dirty="0">
                <a:solidFill>
                  <a:srgbClr val="404040"/>
                </a:solidFill>
                <a:latin typeface="Abadi" panose="020B0604020104020204" pitchFamily="34" charset="0"/>
                <a:cs typeface="Carlito"/>
              </a:rPr>
              <a:t>was </a:t>
            </a:r>
            <a:r>
              <a:rPr lang="en-US" sz="2400" dirty="0">
                <a:solidFill>
                  <a:srgbClr val="404040"/>
                </a:solidFill>
                <a:latin typeface="Abadi" panose="020B0604020104020204" pitchFamily="34" charset="0"/>
                <a:cs typeface="Carlito"/>
              </a:rPr>
              <a:t>the </a:t>
            </a:r>
            <a:r>
              <a:rPr lang="en-US" sz="2400" spc="-20" dirty="0">
                <a:solidFill>
                  <a:srgbClr val="404040"/>
                </a:solidFill>
                <a:latin typeface="Abadi" panose="020B0604020104020204" pitchFamily="34" charset="0"/>
                <a:cs typeface="Carlito"/>
              </a:rPr>
              <a:t>previous </a:t>
            </a:r>
            <a:r>
              <a:rPr lang="en-US" sz="2400" spc="-5" dirty="0">
                <a:solidFill>
                  <a:srgbClr val="404040"/>
                </a:solidFill>
                <a:latin typeface="Abadi" panose="020B0604020104020204" pitchFamily="34" charset="0"/>
                <a:cs typeface="Carlito"/>
              </a:rPr>
              <a:t>name.  </a:t>
            </a:r>
            <a:r>
              <a:rPr lang="en-US" sz="2400" spc="-25" dirty="0">
                <a:solidFill>
                  <a:srgbClr val="404040"/>
                </a:solidFill>
                <a:latin typeface="Abadi" panose="020B0604020104020204" pitchFamily="34" charset="0"/>
                <a:cs typeface="Carlito"/>
              </a:rPr>
              <a:t>Likely </a:t>
            </a:r>
            <a:r>
              <a:rPr lang="en-US" sz="2400" spc="-5" dirty="0">
                <a:solidFill>
                  <a:srgbClr val="404040"/>
                </a:solidFill>
                <a:latin typeface="Abadi" panose="020B0604020104020204" pitchFamily="34" charset="0"/>
                <a:cs typeface="Carlito"/>
              </a:rPr>
              <a:t>only </a:t>
            </a:r>
            <a:r>
              <a:rPr lang="en-US" sz="2400" dirty="0">
                <a:solidFill>
                  <a:srgbClr val="404040"/>
                </a:solidFill>
                <a:latin typeface="Abadi" panose="020B0604020104020204" pitchFamily="34" charset="0"/>
                <a:cs typeface="Carlito"/>
              </a:rPr>
              <a:t>3 unique </a:t>
            </a:r>
            <a:r>
              <a:rPr lang="en-US" sz="2400" spc="-5" dirty="0" err="1">
                <a:solidFill>
                  <a:srgbClr val="404040"/>
                </a:solidFill>
                <a:latin typeface="Abadi" panose="020B0604020104020204" pitchFamily="34" charset="0"/>
                <a:cs typeface="Carlito"/>
              </a:rPr>
              <a:t>launch_site</a:t>
            </a:r>
            <a:r>
              <a:rPr lang="en-US" sz="2400" spc="-5" dirty="0">
                <a:solidFill>
                  <a:srgbClr val="404040"/>
                </a:solidFill>
                <a:latin typeface="Abadi" panose="020B0604020104020204" pitchFamily="34" charset="0"/>
                <a:cs typeface="Carlito"/>
              </a:rPr>
              <a:t> values:  CCAFS SLC-40, KSC LC-39A,</a:t>
            </a:r>
            <a:r>
              <a:rPr lang="en-US" sz="2400" spc="-310" dirty="0">
                <a:solidFill>
                  <a:srgbClr val="404040"/>
                </a:solidFill>
                <a:latin typeface="Abadi" panose="020B0604020104020204" pitchFamily="34" charset="0"/>
                <a:cs typeface="Carlito"/>
              </a:rPr>
              <a:t> </a:t>
            </a:r>
            <a:r>
              <a:rPr lang="en-US" sz="2400" spc="-40" dirty="0">
                <a:solidFill>
                  <a:srgbClr val="404040"/>
                </a:solidFill>
                <a:latin typeface="Abadi" panose="020B0604020104020204" pitchFamily="34" charset="0"/>
                <a:cs typeface="Carlito"/>
              </a:rPr>
              <a:t>VAFB </a:t>
            </a:r>
            <a:r>
              <a:rPr lang="en-US" sz="2400" spc="-10" dirty="0">
                <a:solidFill>
                  <a:srgbClr val="404040"/>
                </a:solidFill>
                <a:latin typeface="Abadi" panose="020B0604020104020204" pitchFamily="34" charset="0"/>
                <a:cs typeface="Carlito"/>
              </a:rPr>
              <a:t>SLC-4E</a:t>
            </a:r>
            <a:endParaRPr lang="en-US" sz="2400" dirty="0">
              <a:latin typeface="Abadi" panose="020B0604020104020204" pitchFamily="34" charset="0"/>
              <a:cs typeface="Carlito"/>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6" name="object 5">
            <a:extLst>
              <a:ext uri="{FF2B5EF4-FFF2-40B4-BE49-F238E27FC236}">
                <a16:creationId xmlns:a16="http://schemas.microsoft.com/office/drawing/2014/main" id="{6BA848E2-91E3-43AD-8ED0-A509B98927CE}"/>
              </a:ext>
            </a:extLst>
          </p:cNvPr>
          <p:cNvSpPr/>
          <p:nvPr/>
        </p:nvSpPr>
        <p:spPr>
          <a:xfrm>
            <a:off x="7769350" y="4251910"/>
            <a:ext cx="2153263" cy="2293763"/>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7" name="object 5">
            <a:extLst>
              <a:ext uri="{FF2B5EF4-FFF2-40B4-BE49-F238E27FC236}">
                <a16:creationId xmlns:a16="http://schemas.microsoft.com/office/drawing/2014/main" id="{C944D1E6-B06F-44B4-A49B-11E5033CEDFF}"/>
              </a:ext>
            </a:extLst>
          </p:cNvPr>
          <p:cNvSpPr/>
          <p:nvPr/>
        </p:nvSpPr>
        <p:spPr>
          <a:xfrm>
            <a:off x="873252" y="1853183"/>
            <a:ext cx="9244142" cy="333146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object 5">
            <a:extLst>
              <a:ext uri="{FF2B5EF4-FFF2-40B4-BE49-F238E27FC236}">
                <a16:creationId xmlns:a16="http://schemas.microsoft.com/office/drawing/2014/main" id="{C22285B3-E70C-4D72-8105-E8F34F11D2C8}"/>
              </a:ext>
            </a:extLst>
          </p:cNvPr>
          <p:cNvSpPr/>
          <p:nvPr/>
        </p:nvSpPr>
        <p:spPr>
          <a:xfrm>
            <a:off x="1274063" y="2263139"/>
            <a:ext cx="4433563" cy="2554224"/>
          </a:xfrm>
          <a:prstGeom prst="rect">
            <a:avLst/>
          </a:prstGeom>
          <a:blipFill>
            <a:blip r:embed="rId3" cstate="print"/>
            <a:stretch>
              <a:fillRect/>
            </a:stretch>
          </a:blipFill>
        </p:spPr>
        <p:txBody>
          <a:bodyPr wrap="square" lIns="0" tIns="0" rIns="0" bIns="0" rtlCol="0"/>
          <a:lstStyle/>
          <a:p>
            <a:endParaRPr/>
          </a:p>
        </p:txBody>
      </p:sp>
      <p:sp>
        <p:nvSpPr>
          <p:cNvPr id="7" name="TextBox 6">
            <a:extLst>
              <a:ext uri="{FF2B5EF4-FFF2-40B4-BE49-F238E27FC236}">
                <a16:creationId xmlns:a16="http://schemas.microsoft.com/office/drawing/2014/main" id="{E2B0C10C-E925-4B71-8C23-18E6966937E6}"/>
              </a:ext>
            </a:extLst>
          </p:cNvPr>
          <p:cNvSpPr txBox="1"/>
          <p:nvPr/>
        </p:nvSpPr>
        <p:spPr>
          <a:xfrm>
            <a:off x="5979879" y="2489505"/>
            <a:ext cx="5305732" cy="1584023"/>
          </a:xfrm>
          <a:prstGeom prst="rect">
            <a:avLst/>
          </a:prstGeom>
          <a:noFill/>
        </p:spPr>
        <p:txBody>
          <a:bodyPr wrap="square">
            <a:spAutoFit/>
          </a:bodyPr>
          <a:lstStyle/>
          <a:p>
            <a:pPr marL="12700" marR="5715">
              <a:lnSpc>
                <a:spcPts val="2160"/>
              </a:lnSpc>
              <a:spcBef>
                <a:spcPts val="375"/>
              </a:spcBef>
            </a:pPr>
            <a:r>
              <a:rPr lang="en-US" sz="1800" spc="-5" dirty="0">
                <a:solidFill>
                  <a:srgbClr val="404040"/>
                </a:solidFill>
                <a:latin typeface="Carlito"/>
                <a:cs typeface="Carlito"/>
              </a:rPr>
              <a:t>This </a:t>
            </a:r>
            <a:r>
              <a:rPr lang="en-US" sz="1800" dirty="0">
                <a:solidFill>
                  <a:srgbClr val="404040"/>
                </a:solidFill>
                <a:latin typeface="Carlito"/>
                <a:cs typeface="Carlito"/>
              </a:rPr>
              <a:t>query </a:t>
            </a:r>
            <a:r>
              <a:rPr lang="en-US" sz="1800" spc="-5" dirty="0">
                <a:solidFill>
                  <a:srgbClr val="404040"/>
                </a:solidFill>
                <a:latin typeface="Carlito"/>
                <a:cs typeface="Carlito"/>
              </a:rPr>
              <a:t>sums </a:t>
            </a:r>
            <a:r>
              <a:rPr lang="en-US" sz="1800" dirty="0">
                <a:solidFill>
                  <a:srgbClr val="404040"/>
                </a:solidFill>
                <a:latin typeface="Carlito"/>
                <a:cs typeface="Carlito"/>
              </a:rPr>
              <a:t>the </a:t>
            </a:r>
            <a:r>
              <a:rPr lang="en-US" sz="1800" spc="-25" dirty="0">
                <a:solidFill>
                  <a:srgbClr val="404040"/>
                </a:solidFill>
                <a:latin typeface="Carlito"/>
                <a:cs typeface="Carlito"/>
              </a:rPr>
              <a:t>total </a:t>
            </a:r>
            <a:r>
              <a:rPr lang="en-US" sz="1800" spc="-10" dirty="0">
                <a:solidFill>
                  <a:srgbClr val="404040"/>
                </a:solidFill>
                <a:latin typeface="Carlito"/>
                <a:cs typeface="Carlito"/>
              </a:rPr>
              <a:t>payload  </a:t>
            </a:r>
            <a:r>
              <a:rPr lang="en-US" sz="1800" spc="-5" dirty="0">
                <a:solidFill>
                  <a:srgbClr val="404040"/>
                </a:solidFill>
                <a:latin typeface="Carlito"/>
                <a:cs typeface="Carlito"/>
              </a:rPr>
              <a:t>mass </a:t>
            </a:r>
            <a:r>
              <a:rPr lang="en-US" sz="1800" dirty="0">
                <a:solidFill>
                  <a:srgbClr val="404040"/>
                </a:solidFill>
                <a:latin typeface="Carlito"/>
                <a:cs typeface="Carlito"/>
              </a:rPr>
              <a:t>in kg </a:t>
            </a:r>
            <a:r>
              <a:rPr lang="en-US" sz="1800" spc="-15" dirty="0">
                <a:solidFill>
                  <a:srgbClr val="404040"/>
                </a:solidFill>
                <a:latin typeface="Carlito"/>
                <a:cs typeface="Carlito"/>
              </a:rPr>
              <a:t>where </a:t>
            </a:r>
            <a:r>
              <a:rPr lang="en-US" sz="1800" dirty="0">
                <a:solidFill>
                  <a:srgbClr val="404040"/>
                </a:solidFill>
                <a:latin typeface="Carlito"/>
                <a:cs typeface="Carlito"/>
              </a:rPr>
              <a:t>NASA </a:t>
            </a:r>
            <a:r>
              <a:rPr lang="en-US" sz="1800" spc="-20" dirty="0">
                <a:solidFill>
                  <a:srgbClr val="404040"/>
                </a:solidFill>
                <a:latin typeface="Carlito"/>
                <a:cs typeface="Carlito"/>
              </a:rPr>
              <a:t>was </a:t>
            </a:r>
            <a:r>
              <a:rPr lang="en-US" sz="1800" dirty="0">
                <a:solidFill>
                  <a:srgbClr val="404040"/>
                </a:solidFill>
                <a:latin typeface="Carlito"/>
                <a:cs typeface="Carlito"/>
              </a:rPr>
              <a:t>the  </a:t>
            </a:r>
            <a:r>
              <a:rPr lang="en-US" sz="1800" spc="-60" dirty="0">
                <a:solidFill>
                  <a:srgbClr val="404040"/>
                </a:solidFill>
                <a:latin typeface="Carlito"/>
                <a:cs typeface="Carlito"/>
              </a:rPr>
              <a:t>customer.</a:t>
            </a:r>
            <a:endParaRPr lang="en-US" sz="1800" dirty="0">
              <a:latin typeface="Carlito"/>
              <a:cs typeface="Carlito"/>
            </a:endParaRPr>
          </a:p>
          <a:p>
            <a:pPr marL="12700" marR="5080">
              <a:lnSpc>
                <a:spcPct val="90000"/>
              </a:lnSpc>
              <a:spcBef>
                <a:spcPts val="1370"/>
              </a:spcBef>
            </a:pPr>
            <a:r>
              <a:rPr lang="en-US" sz="1800" spc="-15" dirty="0">
                <a:solidFill>
                  <a:srgbClr val="404040"/>
                </a:solidFill>
                <a:latin typeface="Carlito"/>
                <a:cs typeface="Carlito"/>
              </a:rPr>
              <a:t>CRS </a:t>
            </a:r>
            <a:r>
              <a:rPr lang="en-US" sz="1800" spc="-20" dirty="0">
                <a:solidFill>
                  <a:srgbClr val="404040"/>
                </a:solidFill>
                <a:latin typeface="Carlito"/>
                <a:cs typeface="Carlito"/>
              </a:rPr>
              <a:t>stands </a:t>
            </a:r>
            <a:r>
              <a:rPr lang="en-US" sz="1800" spc="-25" dirty="0">
                <a:solidFill>
                  <a:srgbClr val="404040"/>
                </a:solidFill>
                <a:latin typeface="Carlito"/>
                <a:cs typeface="Carlito"/>
              </a:rPr>
              <a:t>for </a:t>
            </a:r>
            <a:r>
              <a:rPr lang="en-US" sz="1800" spc="-10" dirty="0">
                <a:solidFill>
                  <a:srgbClr val="404040"/>
                </a:solidFill>
                <a:latin typeface="Carlito"/>
                <a:cs typeface="Carlito"/>
              </a:rPr>
              <a:t>Commercial  </a:t>
            </a:r>
            <a:r>
              <a:rPr lang="en-US" sz="1800" spc="-5" dirty="0">
                <a:solidFill>
                  <a:srgbClr val="404040"/>
                </a:solidFill>
                <a:latin typeface="Carlito"/>
                <a:cs typeface="Carlito"/>
              </a:rPr>
              <a:t>Resupply </a:t>
            </a:r>
            <a:r>
              <a:rPr lang="en-US" sz="1800" dirty="0">
                <a:solidFill>
                  <a:srgbClr val="404040"/>
                </a:solidFill>
                <a:latin typeface="Carlito"/>
                <a:cs typeface="Carlito"/>
              </a:rPr>
              <a:t>Services which</a:t>
            </a:r>
            <a:r>
              <a:rPr lang="en-US" sz="1800" spc="-90" dirty="0">
                <a:solidFill>
                  <a:srgbClr val="404040"/>
                </a:solidFill>
                <a:latin typeface="Carlito"/>
                <a:cs typeface="Carlito"/>
              </a:rPr>
              <a:t> </a:t>
            </a:r>
            <a:r>
              <a:rPr lang="en-US" sz="1800" spc="-20" dirty="0">
                <a:solidFill>
                  <a:srgbClr val="404040"/>
                </a:solidFill>
                <a:latin typeface="Carlito"/>
                <a:cs typeface="Carlito"/>
              </a:rPr>
              <a:t>indicates  </a:t>
            </a:r>
            <a:r>
              <a:rPr lang="en-US" sz="1800" spc="-5" dirty="0">
                <a:solidFill>
                  <a:srgbClr val="404040"/>
                </a:solidFill>
                <a:latin typeface="Carlito"/>
                <a:cs typeface="Carlito"/>
              </a:rPr>
              <a:t>that </a:t>
            </a:r>
            <a:r>
              <a:rPr lang="en-US" sz="1800" dirty="0">
                <a:solidFill>
                  <a:srgbClr val="404040"/>
                </a:solidFill>
                <a:latin typeface="Carlito"/>
                <a:cs typeface="Carlito"/>
              </a:rPr>
              <a:t>these </a:t>
            </a:r>
            <a:r>
              <a:rPr lang="en-US" sz="1800" spc="-10" dirty="0">
                <a:solidFill>
                  <a:srgbClr val="404040"/>
                </a:solidFill>
                <a:latin typeface="Carlito"/>
                <a:cs typeface="Carlito"/>
              </a:rPr>
              <a:t>payloads </a:t>
            </a:r>
            <a:r>
              <a:rPr lang="en-US" sz="1800" spc="-20" dirty="0">
                <a:solidFill>
                  <a:srgbClr val="404040"/>
                </a:solidFill>
                <a:latin typeface="Carlito"/>
                <a:cs typeface="Carlito"/>
              </a:rPr>
              <a:t>were sent to  </a:t>
            </a:r>
            <a:r>
              <a:rPr lang="en-US" sz="1800" dirty="0">
                <a:solidFill>
                  <a:srgbClr val="404040"/>
                </a:solidFill>
                <a:latin typeface="Carlito"/>
                <a:cs typeface="Carlito"/>
              </a:rPr>
              <a:t>the </a:t>
            </a:r>
            <a:r>
              <a:rPr lang="en-US" sz="1800" spc="-10" dirty="0">
                <a:solidFill>
                  <a:srgbClr val="404040"/>
                </a:solidFill>
                <a:latin typeface="Carlito"/>
                <a:cs typeface="Carlito"/>
              </a:rPr>
              <a:t>International </a:t>
            </a:r>
            <a:r>
              <a:rPr lang="en-US" sz="1800" dirty="0">
                <a:solidFill>
                  <a:srgbClr val="404040"/>
                </a:solidFill>
                <a:latin typeface="Carlito"/>
                <a:cs typeface="Carlito"/>
              </a:rPr>
              <a:t>Space </a:t>
            </a:r>
            <a:r>
              <a:rPr lang="en-US" sz="1800" spc="-20" dirty="0">
                <a:solidFill>
                  <a:srgbClr val="404040"/>
                </a:solidFill>
                <a:latin typeface="Carlito"/>
                <a:cs typeface="Carlito"/>
              </a:rPr>
              <a:t>Station  </a:t>
            </a:r>
            <a:r>
              <a:rPr lang="en-US" sz="1800" dirty="0">
                <a:solidFill>
                  <a:srgbClr val="404040"/>
                </a:solidFill>
                <a:latin typeface="Carlito"/>
                <a:cs typeface="Carlito"/>
              </a:rPr>
              <a:t>(ISS).</a:t>
            </a:r>
            <a:endParaRPr lang="en-US" sz="1800" dirty="0">
              <a:latin typeface="Carlito"/>
              <a:cs typeface="Carlito"/>
            </a:endParaRP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6" name="object 5">
            <a:extLst>
              <a:ext uri="{FF2B5EF4-FFF2-40B4-BE49-F238E27FC236}">
                <a16:creationId xmlns:a16="http://schemas.microsoft.com/office/drawing/2014/main" id="{017F2C5C-7F7C-402C-80EB-AF5A040DA9AD}"/>
              </a:ext>
            </a:extLst>
          </p:cNvPr>
          <p:cNvSpPr/>
          <p:nvPr/>
        </p:nvSpPr>
        <p:spPr>
          <a:xfrm>
            <a:off x="1208532" y="2127504"/>
            <a:ext cx="4454849" cy="2869692"/>
          </a:xfrm>
          <a:prstGeom prst="rect">
            <a:avLst/>
          </a:prstGeom>
          <a:blipFill>
            <a:blip r:embed="rId3" cstate="print"/>
            <a:stretch>
              <a:fillRect/>
            </a:stretch>
          </a:blipFill>
        </p:spPr>
        <p:txBody>
          <a:bodyPr wrap="square" lIns="0" tIns="0" rIns="0" bIns="0" rtlCol="0"/>
          <a:lstStyle/>
          <a:p>
            <a:endParaRPr/>
          </a:p>
        </p:txBody>
      </p:sp>
      <p:sp>
        <p:nvSpPr>
          <p:cNvPr id="7" name="object 4">
            <a:extLst>
              <a:ext uri="{FF2B5EF4-FFF2-40B4-BE49-F238E27FC236}">
                <a16:creationId xmlns:a16="http://schemas.microsoft.com/office/drawing/2014/main" id="{7A016B2A-7F80-42DA-A588-73AA1A549019}"/>
              </a:ext>
            </a:extLst>
          </p:cNvPr>
          <p:cNvSpPr txBox="1"/>
          <p:nvPr/>
        </p:nvSpPr>
        <p:spPr>
          <a:xfrm>
            <a:off x="8291830" y="2060575"/>
            <a:ext cx="2723515" cy="2186305"/>
          </a:xfrm>
          <a:prstGeom prst="rect">
            <a:avLst/>
          </a:prstGeom>
        </p:spPr>
        <p:txBody>
          <a:bodyPr vert="horz" wrap="square" lIns="0" tIns="38100" rIns="0" bIns="0" rtlCol="0">
            <a:spAutoFit/>
          </a:bodyPr>
          <a:lstStyle/>
          <a:p>
            <a:pPr marL="12700" marR="172085">
              <a:lnSpc>
                <a:spcPct val="91700"/>
              </a:lnSpc>
              <a:spcBef>
                <a:spcPts val="300"/>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calculates</a:t>
            </a:r>
            <a:r>
              <a:rPr sz="2000" spc="-204" dirty="0">
                <a:solidFill>
                  <a:srgbClr val="404040"/>
                </a:solidFill>
                <a:latin typeface="Carlito"/>
                <a:cs typeface="Carlito"/>
              </a:rPr>
              <a:t> </a:t>
            </a:r>
            <a:r>
              <a:rPr sz="2000" dirty="0">
                <a:solidFill>
                  <a:srgbClr val="404040"/>
                </a:solidFill>
                <a:latin typeface="Carlito"/>
                <a:cs typeface="Carlito"/>
              </a:rPr>
              <a:t>the  </a:t>
            </a:r>
            <a:r>
              <a:rPr sz="2000" spc="-40" dirty="0">
                <a:solidFill>
                  <a:srgbClr val="404040"/>
                </a:solidFill>
                <a:latin typeface="Carlito"/>
                <a:cs typeface="Carlito"/>
              </a:rPr>
              <a:t>average </a:t>
            </a:r>
            <a:r>
              <a:rPr sz="2000" spc="-10" dirty="0">
                <a:solidFill>
                  <a:srgbClr val="404040"/>
                </a:solidFill>
                <a:latin typeface="Carlito"/>
                <a:cs typeface="Carlito"/>
              </a:rPr>
              <a:t>payload </a:t>
            </a:r>
            <a:r>
              <a:rPr sz="2000" spc="-5" dirty="0">
                <a:solidFill>
                  <a:srgbClr val="404040"/>
                </a:solidFill>
                <a:latin typeface="Carlito"/>
                <a:cs typeface="Carlito"/>
              </a:rPr>
              <a:t>mass or  </a:t>
            </a:r>
            <a:r>
              <a:rPr sz="2000" dirty="0">
                <a:solidFill>
                  <a:srgbClr val="404040"/>
                </a:solidFill>
                <a:latin typeface="Carlito"/>
                <a:cs typeface="Carlito"/>
              </a:rPr>
              <a:t>launches which </a:t>
            </a:r>
            <a:r>
              <a:rPr sz="2000" spc="-5" dirty="0">
                <a:solidFill>
                  <a:srgbClr val="404040"/>
                </a:solidFill>
                <a:latin typeface="Carlito"/>
                <a:cs typeface="Carlito"/>
              </a:rPr>
              <a:t>used  </a:t>
            </a:r>
            <a:r>
              <a:rPr sz="2000" spc="-20" dirty="0">
                <a:solidFill>
                  <a:srgbClr val="404040"/>
                </a:solidFill>
                <a:latin typeface="Carlito"/>
                <a:cs typeface="Carlito"/>
              </a:rPr>
              <a:t>booster </a:t>
            </a:r>
            <a:r>
              <a:rPr sz="2000" spc="-25" dirty="0">
                <a:solidFill>
                  <a:srgbClr val="404040"/>
                </a:solidFill>
                <a:latin typeface="Carlito"/>
                <a:cs typeface="Carlito"/>
              </a:rPr>
              <a:t>version </a:t>
            </a:r>
            <a:r>
              <a:rPr sz="2000" dirty="0">
                <a:solidFill>
                  <a:srgbClr val="404040"/>
                </a:solidFill>
                <a:latin typeface="Carlito"/>
                <a:cs typeface="Carlito"/>
              </a:rPr>
              <a:t>F9</a:t>
            </a:r>
            <a:r>
              <a:rPr sz="2000" spc="-35" dirty="0">
                <a:solidFill>
                  <a:srgbClr val="404040"/>
                </a:solidFill>
                <a:latin typeface="Carlito"/>
                <a:cs typeface="Carlito"/>
              </a:rPr>
              <a:t> </a:t>
            </a:r>
            <a:r>
              <a:rPr sz="2000" dirty="0">
                <a:solidFill>
                  <a:srgbClr val="404040"/>
                </a:solidFill>
                <a:latin typeface="Carlito"/>
                <a:cs typeface="Carlito"/>
              </a:rPr>
              <a:t>v1.1</a:t>
            </a:r>
            <a:endParaRPr sz="2000" dirty="0">
              <a:latin typeface="Carlito"/>
              <a:cs typeface="Carlito"/>
            </a:endParaRPr>
          </a:p>
          <a:p>
            <a:pPr marL="12700" marR="5080">
              <a:lnSpc>
                <a:spcPct val="91800"/>
              </a:lnSpc>
              <a:spcBef>
                <a:spcPts val="1400"/>
              </a:spcBef>
            </a:pPr>
            <a:r>
              <a:rPr sz="2000" spc="-40" dirty="0">
                <a:solidFill>
                  <a:srgbClr val="404040"/>
                </a:solidFill>
                <a:latin typeface="Carlito"/>
                <a:cs typeface="Carlito"/>
              </a:rPr>
              <a:t>Average </a:t>
            </a:r>
            <a:r>
              <a:rPr sz="2000" spc="-10" dirty="0">
                <a:solidFill>
                  <a:srgbClr val="404040"/>
                </a:solidFill>
                <a:latin typeface="Carlito"/>
                <a:cs typeface="Carlito"/>
              </a:rPr>
              <a:t>payload </a:t>
            </a:r>
            <a:r>
              <a:rPr sz="2000" spc="-5" dirty="0">
                <a:solidFill>
                  <a:srgbClr val="404040"/>
                </a:solidFill>
                <a:latin typeface="Carlito"/>
                <a:cs typeface="Carlito"/>
              </a:rPr>
              <a:t>mass of  </a:t>
            </a:r>
            <a:r>
              <a:rPr sz="2000" dirty="0">
                <a:solidFill>
                  <a:srgbClr val="404040"/>
                </a:solidFill>
                <a:latin typeface="Carlito"/>
                <a:cs typeface="Carlito"/>
              </a:rPr>
              <a:t>F9 1.1 </a:t>
            </a:r>
            <a:r>
              <a:rPr sz="2000" spc="-5" dirty="0">
                <a:solidFill>
                  <a:srgbClr val="404040"/>
                </a:solidFill>
                <a:latin typeface="Carlito"/>
                <a:cs typeface="Carlito"/>
              </a:rPr>
              <a:t>is on </a:t>
            </a:r>
            <a:r>
              <a:rPr sz="2000" dirty="0">
                <a:solidFill>
                  <a:srgbClr val="404040"/>
                </a:solidFill>
                <a:latin typeface="Carlito"/>
                <a:cs typeface="Carlito"/>
              </a:rPr>
              <a:t>the </a:t>
            </a:r>
            <a:r>
              <a:rPr sz="2000" spc="-5" dirty="0">
                <a:solidFill>
                  <a:srgbClr val="404040"/>
                </a:solidFill>
                <a:latin typeface="Carlito"/>
                <a:cs typeface="Carlito"/>
              </a:rPr>
              <a:t>low </a:t>
            </a:r>
            <a:r>
              <a:rPr sz="2000" dirty="0">
                <a:solidFill>
                  <a:srgbClr val="404040"/>
                </a:solidFill>
                <a:latin typeface="Carlito"/>
                <a:cs typeface="Carlito"/>
              </a:rPr>
              <a:t>end</a:t>
            </a:r>
            <a:r>
              <a:rPr sz="2000" spc="-235" dirty="0">
                <a:solidFill>
                  <a:srgbClr val="404040"/>
                </a:solidFill>
                <a:latin typeface="Carlito"/>
                <a:cs typeface="Carlito"/>
              </a:rPr>
              <a:t> </a:t>
            </a:r>
            <a:r>
              <a:rPr sz="2000" spc="-5" dirty="0">
                <a:solidFill>
                  <a:srgbClr val="404040"/>
                </a:solidFill>
                <a:latin typeface="Carlito"/>
                <a:cs typeface="Carlito"/>
              </a:rPr>
              <a:t>of  our </a:t>
            </a:r>
            <a:r>
              <a:rPr sz="2000" spc="-10" dirty="0">
                <a:solidFill>
                  <a:srgbClr val="404040"/>
                </a:solidFill>
                <a:latin typeface="Carlito"/>
                <a:cs typeface="Carlito"/>
              </a:rPr>
              <a:t>payload </a:t>
            </a:r>
            <a:r>
              <a:rPr sz="2000" spc="-5" dirty="0">
                <a:solidFill>
                  <a:srgbClr val="404040"/>
                </a:solidFill>
                <a:latin typeface="Carlito"/>
                <a:cs typeface="Carlito"/>
              </a:rPr>
              <a:t>mass</a:t>
            </a:r>
            <a:r>
              <a:rPr sz="2000" spc="-114" dirty="0">
                <a:solidFill>
                  <a:srgbClr val="404040"/>
                </a:solidFill>
                <a:latin typeface="Carlito"/>
                <a:cs typeface="Carlito"/>
              </a:rPr>
              <a:t> </a:t>
            </a:r>
            <a:r>
              <a:rPr sz="2000" spc="-20" dirty="0">
                <a:solidFill>
                  <a:srgbClr val="404040"/>
                </a:solidFill>
                <a:latin typeface="Carlito"/>
                <a:cs typeface="Carlito"/>
              </a:rPr>
              <a:t>range</a:t>
            </a:r>
            <a:endParaRPr sz="2000" dirty="0">
              <a:latin typeface="Carlito"/>
              <a:cs typeface="Carlito"/>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6" name="object 5">
            <a:extLst>
              <a:ext uri="{FF2B5EF4-FFF2-40B4-BE49-F238E27FC236}">
                <a16:creationId xmlns:a16="http://schemas.microsoft.com/office/drawing/2014/main" id="{70055C15-0452-46A9-80E8-686519C147CA}"/>
              </a:ext>
            </a:extLst>
          </p:cNvPr>
          <p:cNvSpPr/>
          <p:nvPr/>
        </p:nvSpPr>
        <p:spPr>
          <a:xfrm>
            <a:off x="1153667" y="2223516"/>
            <a:ext cx="5780532" cy="2860548"/>
          </a:xfrm>
          <a:prstGeom prst="rect">
            <a:avLst/>
          </a:prstGeom>
          <a:blipFill>
            <a:blip r:embed="rId3" cstate="print"/>
            <a:stretch>
              <a:fillRect/>
            </a:stretch>
          </a:blipFill>
        </p:spPr>
        <p:txBody>
          <a:bodyPr wrap="square" lIns="0" tIns="0" rIns="0" bIns="0" rtlCol="0"/>
          <a:lstStyle/>
          <a:p>
            <a:endParaRPr/>
          </a:p>
        </p:txBody>
      </p:sp>
      <p:sp>
        <p:nvSpPr>
          <p:cNvPr id="7" name="TextBox 6">
            <a:extLst>
              <a:ext uri="{FF2B5EF4-FFF2-40B4-BE49-F238E27FC236}">
                <a16:creationId xmlns:a16="http://schemas.microsoft.com/office/drawing/2014/main" id="{2C71DAD4-BB5F-4F0F-AD74-EA3D2AC5D7D8}"/>
              </a:ext>
            </a:extLst>
          </p:cNvPr>
          <p:cNvSpPr txBox="1"/>
          <p:nvPr/>
        </p:nvSpPr>
        <p:spPr>
          <a:xfrm>
            <a:off x="7037143" y="2390639"/>
            <a:ext cx="4248468" cy="2076722"/>
          </a:xfrm>
          <a:prstGeom prst="rect">
            <a:avLst/>
          </a:prstGeom>
          <a:noFill/>
        </p:spPr>
        <p:txBody>
          <a:bodyPr wrap="square">
            <a:spAutoFit/>
          </a:bodyPr>
          <a:lstStyle/>
          <a:p>
            <a:pPr marL="12700" marR="135255">
              <a:lnSpc>
                <a:spcPct val="91800"/>
              </a:lnSpc>
              <a:spcBef>
                <a:spcPts val="300"/>
              </a:spcBef>
            </a:pPr>
            <a:r>
              <a:rPr lang="en-US" sz="1800" spc="-5" dirty="0">
                <a:solidFill>
                  <a:srgbClr val="404040"/>
                </a:solidFill>
                <a:latin typeface="Carlito"/>
                <a:cs typeface="Carlito"/>
              </a:rPr>
              <a:t>This </a:t>
            </a:r>
            <a:r>
              <a:rPr lang="en-US" sz="1800" dirty="0">
                <a:solidFill>
                  <a:srgbClr val="404040"/>
                </a:solidFill>
                <a:latin typeface="Carlito"/>
                <a:cs typeface="Carlito"/>
              </a:rPr>
              <a:t>query </a:t>
            </a:r>
            <a:r>
              <a:rPr lang="en-US" sz="1800" spc="-5" dirty="0">
                <a:solidFill>
                  <a:srgbClr val="404040"/>
                </a:solidFill>
                <a:latin typeface="Carlito"/>
                <a:cs typeface="Carlito"/>
              </a:rPr>
              <a:t>returns </a:t>
            </a:r>
            <a:r>
              <a:rPr lang="en-US" sz="1800" dirty="0">
                <a:solidFill>
                  <a:srgbClr val="404040"/>
                </a:solidFill>
                <a:latin typeface="Carlito"/>
                <a:cs typeface="Carlito"/>
              </a:rPr>
              <a:t>the </a:t>
            </a:r>
            <a:r>
              <a:rPr lang="en-US" sz="1800" spc="-35" dirty="0">
                <a:solidFill>
                  <a:srgbClr val="404040"/>
                </a:solidFill>
                <a:latin typeface="Carlito"/>
                <a:cs typeface="Carlito"/>
              </a:rPr>
              <a:t>first  </a:t>
            </a:r>
            <a:r>
              <a:rPr lang="en-US" sz="1800" spc="-5" dirty="0">
                <a:solidFill>
                  <a:srgbClr val="404040"/>
                </a:solidFill>
                <a:latin typeface="Carlito"/>
                <a:cs typeface="Carlito"/>
              </a:rPr>
              <a:t>successful </a:t>
            </a:r>
            <a:r>
              <a:rPr lang="en-US" sz="1800" spc="-15" dirty="0">
                <a:solidFill>
                  <a:srgbClr val="404040"/>
                </a:solidFill>
                <a:latin typeface="Carlito"/>
                <a:cs typeface="Carlito"/>
              </a:rPr>
              <a:t>ground </a:t>
            </a:r>
            <a:r>
              <a:rPr lang="en-US" sz="1800" spc="-5" dirty="0">
                <a:solidFill>
                  <a:srgbClr val="404040"/>
                </a:solidFill>
                <a:latin typeface="Carlito"/>
                <a:cs typeface="Carlito"/>
              </a:rPr>
              <a:t>pad</a:t>
            </a:r>
            <a:r>
              <a:rPr lang="en-US" sz="1800" spc="-145" dirty="0">
                <a:solidFill>
                  <a:srgbClr val="404040"/>
                </a:solidFill>
                <a:latin typeface="Carlito"/>
                <a:cs typeface="Carlito"/>
              </a:rPr>
              <a:t> </a:t>
            </a:r>
            <a:r>
              <a:rPr lang="en-US" sz="1800" dirty="0">
                <a:solidFill>
                  <a:srgbClr val="404040"/>
                </a:solidFill>
                <a:latin typeface="Carlito"/>
                <a:cs typeface="Carlito"/>
              </a:rPr>
              <a:t>landing  </a:t>
            </a:r>
            <a:r>
              <a:rPr lang="en-US" sz="1800" spc="-25" dirty="0">
                <a:solidFill>
                  <a:srgbClr val="404040"/>
                </a:solidFill>
                <a:latin typeface="Carlito"/>
                <a:cs typeface="Carlito"/>
              </a:rPr>
              <a:t>date.</a:t>
            </a:r>
            <a:endParaRPr lang="en-US" sz="1800" dirty="0">
              <a:latin typeface="Carlito"/>
              <a:cs typeface="Carlito"/>
            </a:endParaRPr>
          </a:p>
          <a:p>
            <a:pPr marL="12700">
              <a:lnSpc>
                <a:spcPts val="2300"/>
              </a:lnSpc>
              <a:spcBef>
                <a:spcPts val="1200"/>
              </a:spcBef>
            </a:pPr>
            <a:r>
              <a:rPr lang="en-US" sz="1800" spc="-35" dirty="0">
                <a:solidFill>
                  <a:srgbClr val="404040"/>
                </a:solidFill>
                <a:latin typeface="Carlito"/>
                <a:cs typeface="Carlito"/>
              </a:rPr>
              <a:t>First </a:t>
            </a:r>
            <a:r>
              <a:rPr lang="en-US" sz="1800" spc="-15" dirty="0">
                <a:solidFill>
                  <a:srgbClr val="404040"/>
                </a:solidFill>
                <a:latin typeface="Carlito"/>
                <a:cs typeface="Carlito"/>
              </a:rPr>
              <a:t>ground </a:t>
            </a:r>
            <a:r>
              <a:rPr lang="en-US" sz="1800" spc="-5" dirty="0">
                <a:solidFill>
                  <a:srgbClr val="404040"/>
                </a:solidFill>
                <a:latin typeface="Carlito"/>
                <a:cs typeface="Carlito"/>
              </a:rPr>
              <a:t>pad </a:t>
            </a:r>
            <a:r>
              <a:rPr lang="en-US" sz="1800" dirty="0">
                <a:solidFill>
                  <a:srgbClr val="404040"/>
                </a:solidFill>
                <a:latin typeface="Carlito"/>
                <a:cs typeface="Carlito"/>
              </a:rPr>
              <a:t>landing</a:t>
            </a:r>
            <a:r>
              <a:rPr lang="en-US" sz="1800" spc="-75" dirty="0">
                <a:solidFill>
                  <a:srgbClr val="404040"/>
                </a:solidFill>
                <a:latin typeface="Carlito"/>
                <a:cs typeface="Carlito"/>
              </a:rPr>
              <a:t> </a:t>
            </a:r>
            <a:r>
              <a:rPr lang="en-US" sz="1800" spc="-5" dirty="0">
                <a:solidFill>
                  <a:srgbClr val="404040"/>
                </a:solidFill>
                <a:latin typeface="Carlito"/>
                <a:cs typeface="Carlito"/>
              </a:rPr>
              <a:t>wasn’t</a:t>
            </a:r>
            <a:endParaRPr lang="en-US" sz="1800" dirty="0">
              <a:latin typeface="Carlito"/>
              <a:cs typeface="Carlito"/>
            </a:endParaRPr>
          </a:p>
          <a:p>
            <a:pPr marL="12700">
              <a:lnSpc>
                <a:spcPts val="2300"/>
              </a:lnSpc>
            </a:pPr>
            <a:r>
              <a:rPr lang="en-US" sz="1800" spc="-5" dirty="0">
                <a:solidFill>
                  <a:srgbClr val="404040"/>
                </a:solidFill>
                <a:latin typeface="Carlito"/>
                <a:cs typeface="Carlito"/>
              </a:rPr>
              <a:t>until </a:t>
            </a:r>
            <a:r>
              <a:rPr lang="en-US" sz="1800" dirty="0">
                <a:solidFill>
                  <a:srgbClr val="404040"/>
                </a:solidFill>
                <a:latin typeface="Carlito"/>
                <a:cs typeface="Carlito"/>
              </a:rPr>
              <a:t>the end </a:t>
            </a:r>
            <a:r>
              <a:rPr lang="en-US" sz="1800" spc="-5" dirty="0">
                <a:solidFill>
                  <a:srgbClr val="404040"/>
                </a:solidFill>
                <a:latin typeface="Carlito"/>
                <a:cs typeface="Carlito"/>
              </a:rPr>
              <a:t>of</a:t>
            </a:r>
            <a:r>
              <a:rPr lang="en-US" sz="1800" spc="-105" dirty="0">
                <a:solidFill>
                  <a:srgbClr val="404040"/>
                </a:solidFill>
                <a:latin typeface="Carlito"/>
                <a:cs typeface="Carlito"/>
              </a:rPr>
              <a:t> </a:t>
            </a:r>
            <a:r>
              <a:rPr lang="en-US" sz="1800" dirty="0">
                <a:solidFill>
                  <a:srgbClr val="404040"/>
                </a:solidFill>
                <a:latin typeface="Carlito"/>
                <a:cs typeface="Carlito"/>
              </a:rPr>
              <a:t>2015.</a:t>
            </a:r>
            <a:endParaRPr lang="en-US" sz="1800" dirty="0">
              <a:latin typeface="Carlito"/>
              <a:cs typeface="Carlito"/>
            </a:endParaRPr>
          </a:p>
          <a:p>
            <a:pPr marL="12700">
              <a:lnSpc>
                <a:spcPts val="2305"/>
              </a:lnSpc>
              <a:spcBef>
                <a:spcPts val="1200"/>
              </a:spcBef>
            </a:pPr>
            <a:r>
              <a:rPr lang="en-US" sz="1800" spc="-5" dirty="0">
                <a:solidFill>
                  <a:srgbClr val="404040"/>
                </a:solidFill>
                <a:latin typeface="Carlito"/>
                <a:cs typeface="Carlito"/>
              </a:rPr>
              <a:t>Successful </a:t>
            </a:r>
            <a:r>
              <a:rPr lang="en-US" sz="1800" dirty="0">
                <a:solidFill>
                  <a:srgbClr val="404040"/>
                </a:solidFill>
                <a:latin typeface="Carlito"/>
                <a:cs typeface="Carlito"/>
              </a:rPr>
              <a:t>landings in</a:t>
            </a:r>
            <a:r>
              <a:rPr lang="en-US" sz="1800" spc="-70" dirty="0">
                <a:solidFill>
                  <a:srgbClr val="404040"/>
                </a:solidFill>
                <a:latin typeface="Carlito"/>
                <a:cs typeface="Carlito"/>
              </a:rPr>
              <a:t> </a:t>
            </a:r>
            <a:r>
              <a:rPr lang="en-US" sz="1800" spc="-20" dirty="0">
                <a:solidFill>
                  <a:srgbClr val="404040"/>
                </a:solidFill>
                <a:latin typeface="Carlito"/>
                <a:cs typeface="Carlito"/>
              </a:rPr>
              <a:t>general</a:t>
            </a:r>
            <a:endParaRPr lang="en-US" sz="1800" dirty="0">
              <a:latin typeface="Carlito"/>
              <a:cs typeface="Carlito"/>
            </a:endParaRPr>
          </a:p>
          <a:p>
            <a:pPr marL="12700">
              <a:lnSpc>
                <a:spcPts val="2305"/>
              </a:lnSpc>
            </a:pPr>
            <a:r>
              <a:rPr lang="en-US" sz="1800" dirty="0">
                <a:solidFill>
                  <a:srgbClr val="404040"/>
                </a:solidFill>
                <a:latin typeface="Carlito"/>
                <a:cs typeface="Carlito"/>
              </a:rPr>
              <a:t>appear </a:t>
            </a:r>
            <a:r>
              <a:rPr lang="en-US" sz="1800" spc="-20" dirty="0">
                <a:solidFill>
                  <a:srgbClr val="404040"/>
                </a:solidFill>
                <a:latin typeface="Carlito"/>
                <a:cs typeface="Carlito"/>
              </a:rPr>
              <a:t>starting</a:t>
            </a:r>
            <a:r>
              <a:rPr lang="en-US" sz="1800" spc="-5" dirty="0">
                <a:solidFill>
                  <a:srgbClr val="404040"/>
                </a:solidFill>
                <a:latin typeface="Carlito"/>
                <a:cs typeface="Carlito"/>
              </a:rPr>
              <a:t> </a:t>
            </a:r>
            <a:r>
              <a:rPr lang="en-US" sz="1800" dirty="0">
                <a:solidFill>
                  <a:srgbClr val="404040"/>
                </a:solidFill>
                <a:latin typeface="Carlito"/>
                <a:cs typeface="Carlito"/>
              </a:rPr>
              <a:t>2014.</a:t>
            </a:r>
            <a:endParaRPr lang="en-US" sz="1800" dirty="0">
              <a:latin typeface="Carlito"/>
              <a:cs typeface="Carlito"/>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6" name="object 5">
            <a:extLst>
              <a:ext uri="{FF2B5EF4-FFF2-40B4-BE49-F238E27FC236}">
                <a16:creationId xmlns:a16="http://schemas.microsoft.com/office/drawing/2014/main" id="{D35BAB80-2592-4AB7-A550-8E7B1854D06A}"/>
              </a:ext>
            </a:extLst>
          </p:cNvPr>
          <p:cNvSpPr/>
          <p:nvPr/>
        </p:nvSpPr>
        <p:spPr>
          <a:xfrm>
            <a:off x="1097843" y="3170903"/>
            <a:ext cx="4544961" cy="3148447"/>
          </a:xfrm>
          <a:prstGeom prst="rect">
            <a:avLst/>
          </a:prstGeom>
          <a:blipFill>
            <a:blip r:embed="rId3" cstate="print"/>
            <a:stretch>
              <a:fillRect/>
            </a:stretch>
          </a:blipFill>
        </p:spPr>
        <p:txBody>
          <a:bodyPr wrap="square" lIns="0" tIns="0" rIns="0" bIns="0" rtlCol="0"/>
          <a:lstStyle/>
          <a:p>
            <a:endParaRPr/>
          </a:p>
        </p:txBody>
      </p:sp>
      <p:sp>
        <p:nvSpPr>
          <p:cNvPr id="7" name="TextBox 6">
            <a:extLst>
              <a:ext uri="{FF2B5EF4-FFF2-40B4-BE49-F238E27FC236}">
                <a16:creationId xmlns:a16="http://schemas.microsoft.com/office/drawing/2014/main" id="{2D2AADD3-4739-4688-A8DA-D29560AC747F}"/>
              </a:ext>
            </a:extLst>
          </p:cNvPr>
          <p:cNvSpPr txBox="1"/>
          <p:nvPr/>
        </p:nvSpPr>
        <p:spPr>
          <a:xfrm>
            <a:off x="1049911" y="2145432"/>
            <a:ext cx="9878644" cy="601960"/>
          </a:xfrm>
          <a:prstGeom prst="rect">
            <a:avLst/>
          </a:prstGeom>
          <a:noFill/>
        </p:spPr>
        <p:txBody>
          <a:bodyPr wrap="square">
            <a:spAutoFit/>
          </a:bodyPr>
          <a:lstStyle/>
          <a:p>
            <a:pPr marL="12700" marR="5080">
              <a:lnSpc>
                <a:spcPct val="91700"/>
              </a:lnSpc>
              <a:spcBef>
                <a:spcPts val="300"/>
              </a:spcBef>
            </a:pPr>
            <a:r>
              <a:rPr lang="en-US" sz="1800" spc="-5" dirty="0">
                <a:solidFill>
                  <a:srgbClr val="404040"/>
                </a:solidFill>
                <a:latin typeface="Carlito"/>
                <a:cs typeface="Carlito"/>
              </a:rPr>
              <a:t>This </a:t>
            </a:r>
            <a:r>
              <a:rPr lang="en-US" sz="1800" dirty="0">
                <a:solidFill>
                  <a:srgbClr val="404040"/>
                </a:solidFill>
                <a:latin typeface="Carlito"/>
                <a:cs typeface="Carlito"/>
              </a:rPr>
              <a:t>query </a:t>
            </a:r>
            <a:r>
              <a:rPr lang="en-US" sz="1800" spc="-5" dirty="0">
                <a:solidFill>
                  <a:srgbClr val="404040"/>
                </a:solidFill>
                <a:latin typeface="Carlito"/>
                <a:cs typeface="Carlito"/>
              </a:rPr>
              <a:t>returns </a:t>
            </a:r>
            <a:r>
              <a:rPr lang="en-US" sz="1800" dirty="0">
                <a:solidFill>
                  <a:srgbClr val="404040"/>
                </a:solidFill>
                <a:latin typeface="Carlito"/>
                <a:cs typeface="Carlito"/>
              </a:rPr>
              <a:t>the </a:t>
            </a:r>
            <a:r>
              <a:rPr lang="en-US" sz="1800" spc="-20" dirty="0">
                <a:solidFill>
                  <a:srgbClr val="404040"/>
                </a:solidFill>
                <a:latin typeface="Carlito"/>
                <a:cs typeface="Carlito"/>
              </a:rPr>
              <a:t>four  booster </a:t>
            </a:r>
            <a:r>
              <a:rPr lang="en-US" sz="1800" spc="-25" dirty="0">
                <a:solidFill>
                  <a:srgbClr val="404040"/>
                </a:solidFill>
                <a:latin typeface="Carlito"/>
                <a:cs typeface="Carlito"/>
              </a:rPr>
              <a:t>versions </a:t>
            </a:r>
            <a:r>
              <a:rPr lang="en-US" sz="1800" spc="-5" dirty="0">
                <a:solidFill>
                  <a:srgbClr val="404040"/>
                </a:solidFill>
                <a:latin typeface="Carlito"/>
                <a:cs typeface="Carlito"/>
              </a:rPr>
              <a:t>that had  successful </a:t>
            </a:r>
            <a:r>
              <a:rPr lang="en-US" sz="1800" spc="-20" dirty="0">
                <a:solidFill>
                  <a:srgbClr val="404040"/>
                </a:solidFill>
                <a:latin typeface="Carlito"/>
                <a:cs typeface="Carlito"/>
              </a:rPr>
              <a:t>drone </a:t>
            </a:r>
            <a:r>
              <a:rPr lang="en-US" sz="1800" spc="-5" dirty="0">
                <a:solidFill>
                  <a:srgbClr val="404040"/>
                </a:solidFill>
                <a:latin typeface="Carlito"/>
                <a:cs typeface="Carlito"/>
              </a:rPr>
              <a:t>ship</a:t>
            </a:r>
            <a:r>
              <a:rPr lang="en-US" sz="1800" spc="-100" dirty="0">
                <a:solidFill>
                  <a:srgbClr val="404040"/>
                </a:solidFill>
                <a:latin typeface="Carlito"/>
                <a:cs typeface="Carlito"/>
              </a:rPr>
              <a:t> </a:t>
            </a:r>
            <a:r>
              <a:rPr lang="en-US" sz="1800" dirty="0">
                <a:solidFill>
                  <a:srgbClr val="404040"/>
                </a:solidFill>
                <a:latin typeface="Carlito"/>
                <a:cs typeface="Carlito"/>
              </a:rPr>
              <a:t>landings  and a </a:t>
            </a:r>
            <a:r>
              <a:rPr lang="en-US" sz="1800" spc="-5" dirty="0">
                <a:solidFill>
                  <a:srgbClr val="404040"/>
                </a:solidFill>
                <a:latin typeface="Carlito"/>
                <a:cs typeface="Carlito"/>
              </a:rPr>
              <a:t>payload mass between  </a:t>
            </a:r>
            <a:r>
              <a:rPr lang="en-US" sz="1800" dirty="0">
                <a:solidFill>
                  <a:srgbClr val="404040"/>
                </a:solidFill>
                <a:latin typeface="Carlito"/>
                <a:cs typeface="Carlito"/>
              </a:rPr>
              <a:t>4000 and 6000</a:t>
            </a:r>
            <a:r>
              <a:rPr lang="en-US" sz="1800" spc="-165" dirty="0">
                <a:solidFill>
                  <a:srgbClr val="404040"/>
                </a:solidFill>
                <a:latin typeface="Carlito"/>
                <a:cs typeface="Carlito"/>
              </a:rPr>
              <a:t> </a:t>
            </a:r>
            <a:r>
              <a:rPr lang="en-US" sz="1800" spc="-25" dirty="0" err="1">
                <a:solidFill>
                  <a:srgbClr val="404040"/>
                </a:solidFill>
                <a:latin typeface="Carlito"/>
                <a:cs typeface="Carlito"/>
              </a:rPr>
              <a:t>noninclusively</a:t>
            </a:r>
            <a:r>
              <a:rPr lang="en-US" sz="1800" spc="-25" dirty="0">
                <a:solidFill>
                  <a:srgbClr val="404040"/>
                </a:solidFill>
                <a:latin typeface="Carlito"/>
                <a:cs typeface="Carlito"/>
              </a:rPr>
              <a:t>.</a:t>
            </a:r>
            <a:endParaRPr lang="en-US" sz="1800" dirty="0">
              <a:latin typeface="Carlito"/>
              <a:cs typeface="Carlito"/>
            </a:endParaRP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22323"/>
            <a:ext cx="10326708" cy="4403249"/>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Obtained data from public SpaceX API and webpages available online. The project explores data using SQL, various python libraries for visualization and concludes by analyzing the data with distinct machine learning algorithms. The flow of the project is mentioned below:</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Collection of data</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Data Wrangling</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Exploring data using SQL</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Creating a dash application</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Location analysis</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Machine learning model evaluations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6" name="object 5">
            <a:extLst>
              <a:ext uri="{FF2B5EF4-FFF2-40B4-BE49-F238E27FC236}">
                <a16:creationId xmlns:a16="http://schemas.microsoft.com/office/drawing/2014/main" id="{9E6665E7-FDCB-4D72-9F92-317668A54B30}"/>
              </a:ext>
            </a:extLst>
          </p:cNvPr>
          <p:cNvSpPr/>
          <p:nvPr/>
        </p:nvSpPr>
        <p:spPr>
          <a:xfrm>
            <a:off x="1289303" y="2026920"/>
            <a:ext cx="5138928" cy="3441191"/>
          </a:xfrm>
          <a:prstGeom prst="rect">
            <a:avLst/>
          </a:prstGeom>
          <a:blipFill>
            <a:blip r:embed="rId3" cstate="print"/>
            <a:stretch>
              <a:fillRect/>
            </a:stretch>
          </a:blipFill>
        </p:spPr>
        <p:txBody>
          <a:bodyPr wrap="square" lIns="0" tIns="0" rIns="0" bIns="0" rtlCol="0"/>
          <a:lstStyle/>
          <a:p>
            <a:endParaRPr/>
          </a:p>
        </p:txBody>
      </p:sp>
      <p:sp>
        <p:nvSpPr>
          <p:cNvPr id="7" name="TextBox 6">
            <a:extLst>
              <a:ext uri="{FF2B5EF4-FFF2-40B4-BE49-F238E27FC236}">
                <a16:creationId xmlns:a16="http://schemas.microsoft.com/office/drawing/2014/main" id="{4DA62BBE-5DCE-4004-9FDB-E2C81165CBBD}"/>
              </a:ext>
            </a:extLst>
          </p:cNvPr>
          <p:cNvSpPr txBox="1"/>
          <p:nvPr/>
        </p:nvSpPr>
        <p:spPr>
          <a:xfrm>
            <a:off x="6647836" y="2104636"/>
            <a:ext cx="4637775" cy="3186129"/>
          </a:xfrm>
          <a:prstGeom prst="rect">
            <a:avLst/>
          </a:prstGeom>
          <a:noFill/>
        </p:spPr>
        <p:txBody>
          <a:bodyPr wrap="square">
            <a:spAutoFit/>
          </a:bodyPr>
          <a:lstStyle/>
          <a:p>
            <a:pPr marL="12700">
              <a:lnSpc>
                <a:spcPts val="2305"/>
              </a:lnSpc>
              <a:spcBef>
                <a:spcPts val="105"/>
              </a:spcBef>
            </a:pPr>
            <a:r>
              <a:rPr lang="en-US" sz="1800" spc="-5" dirty="0">
                <a:solidFill>
                  <a:srgbClr val="404040"/>
                </a:solidFill>
                <a:latin typeface="Carlito"/>
                <a:cs typeface="Carlito"/>
              </a:rPr>
              <a:t>This </a:t>
            </a:r>
            <a:r>
              <a:rPr lang="en-US" sz="1800" dirty="0">
                <a:solidFill>
                  <a:srgbClr val="404040"/>
                </a:solidFill>
                <a:latin typeface="Carlito"/>
                <a:cs typeface="Carlito"/>
              </a:rPr>
              <a:t>query </a:t>
            </a:r>
            <a:r>
              <a:rPr lang="en-US" sz="1800" spc="-5" dirty="0">
                <a:solidFill>
                  <a:srgbClr val="404040"/>
                </a:solidFill>
                <a:latin typeface="Carlito"/>
                <a:cs typeface="Carlito"/>
              </a:rPr>
              <a:t>returns </a:t>
            </a:r>
            <a:r>
              <a:rPr lang="en-US" sz="1800" dirty="0">
                <a:solidFill>
                  <a:srgbClr val="404040"/>
                </a:solidFill>
                <a:latin typeface="Carlito"/>
                <a:cs typeface="Carlito"/>
              </a:rPr>
              <a:t>a </a:t>
            </a:r>
            <a:r>
              <a:rPr lang="en-US" sz="1800" spc="-15" dirty="0">
                <a:solidFill>
                  <a:srgbClr val="404040"/>
                </a:solidFill>
                <a:latin typeface="Carlito"/>
                <a:cs typeface="Carlito"/>
              </a:rPr>
              <a:t>count </a:t>
            </a:r>
            <a:r>
              <a:rPr lang="en-US" sz="1800" spc="-5" dirty="0">
                <a:solidFill>
                  <a:srgbClr val="404040"/>
                </a:solidFill>
                <a:latin typeface="Carlito"/>
                <a:cs typeface="Carlito"/>
              </a:rPr>
              <a:t>of</a:t>
            </a:r>
            <a:r>
              <a:rPr lang="en-US" sz="1800" spc="-140" dirty="0">
                <a:solidFill>
                  <a:srgbClr val="404040"/>
                </a:solidFill>
                <a:latin typeface="Carlito"/>
                <a:cs typeface="Carlito"/>
              </a:rPr>
              <a:t> </a:t>
            </a:r>
            <a:r>
              <a:rPr lang="en-US" sz="1800" dirty="0">
                <a:solidFill>
                  <a:srgbClr val="404040"/>
                </a:solidFill>
                <a:latin typeface="Carlito"/>
                <a:cs typeface="Carlito"/>
              </a:rPr>
              <a:t>each</a:t>
            </a:r>
            <a:endParaRPr lang="en-US" sz="1800" dirty="0">
              <a:latin typeface="Carlito"/>
              <a:cs typeface="Carlito"/>
            </a:endParaRPr>
          </a:p>
          <a:p>
            <a:pPr marL="12700">
              <a:lnSpc>
                <a:spcPts val="2305"/>
              </a:lnSpc>
            </a:pPr>
            <a:r>
              <a:rPr lang="en-US" sz="1800" spc="-5" dirty="0">
                <a:solidFill>
                  <a:srgbClr val="404040"/>
                </a:solidFill>
                <a:latin typeface="Carlito"/>
                <a:cs typeface="Carlito"/>
              </a:rPr>
              <a:t>mission</a:t>
            </a:r>
            <a:r>
              <a:rPr lang="en-US" sz="1800" spc="-10" dirty="0">
                <a:solidFill>
                  <a:srgbClr val="404040"/>
                </a:solidFill>
                <a:latin typeface="Carlito"/>
                <a:cs typeface="Carlito"/>
              </a:rPr>
              <a:t> </a:t>
            </a:r>
            <a:r>
              <a:rPr lang="en-US" sz="1800" spc="-15" dirty="0">
                <a:solidFill>
                  <a:srgbClr val="404040"/>
                </a:solidFill>
                <a:latin typeface="Carlito"/>
                <a:cs typeface="Carlito"/>
              </a:rPr>
              <a:t>outcome.</a:t>
            </a:r>
            <a:endParaRPr lang="en-US" sz="1800" dirty="0">
              <a:latin typeface="Carlito"/>
              <a:cs typeface="Carlito"/>
            </a:endParaRPr>
          </a:p>
          <a:p>
            <a:pPr marL="12700" marR="83820">
              <a:lnSpc>
                <a:spcPts val="2200"/>
              </a:lnSpc>
              <a:spcBef>
                <a:spcPts val="1440"/>
              </a:spcBef>
            </a:pPr>
            <a:r>
              <a:rPr lang="en-US" sz="1800" dirty="0">
                <a:solidFill>
                  <a:srgbClr val="404040"/>
                </a:solidFill>
                <a:latin typeface="Carlito"/>
                <a:cs typeface="Carlito"/>
              </a:rPr>
              <a:t>SpaceX </a:t>
            </a:r>
            <a:r>
              <a:rPr lang="en-US" sz="1800" spc="-5" dirty="0">
                <a:solidFill>
                  <a:srgbClr val="404040"/>
                </a:solidFill>
                <a:latin typeface="Carlito"/>
                <a:cs typeface="Carlito"/>
              </a:rPr>
              <a:t>appears </a:t>
            </a:r>
            <a:r>
              <a:rPr lang="en-US" sz="1800" spc="-20" dirty="0">
                <a:solidFill>
                  <a:srgbClr val="404040"/>
                </a:solidFill>
                <a:latin typeface="Carlito"/>
                <a:cs typeface="Carlito"/>
              </a:rPr>
              <a:t>to </a:t>
            </a:r>
            <a:r>
              <a:rPr lang="en-US" sz="1800" spc="-5" dirty="0">
                <a:solidFill>
                  <a:srgbClr val="404040"/>
                </a:solidFill>
                <a:latin typeface="Carlito"/>
                <a:cs typeface="Carlito"/>
              </a:rPr>
              <a:t>achieve </a:t>
            </a:r>
            <a:r>
              <a:rPr lang="en-US" sz="1800" dirty="0">
                <a:solidFill>
                  <a:srgbClr val="404040"/>
                </a:solidFill>
                <a:latin typeface="Carlito"/>
                <a:cs typeface="Carlito"/>
              </a:rPr>
              <a:t>its  </a:t>
            </a:r>
            <a:r>
              <a:rPr lang="en-US" sz="1800" spc="-5" dirty="0">
                <a:solidFill>
                  <a:srgbClr val="404040"/>
                </a:solidFill>
                <a:latin typeface="Carlito"/>
                <a:cs typeface="Carlito"/>
              </a:rPr>
              <a:t>mission </a:t>
            </a:r>
            <a:r>
              <a:rPr lang="en-US" sz="1800" spc="-20" dirty="0">
                <a:solidFill>
                  <a:srgbClr val="404040"/>
                </a:solidFill>
                <a:latin typeface="Carlito"/>
                <a:cs typeface="Carlito"/>
              </a:rPr>
              <a:t>outcome </a:t>
            </a:r>
            <a:r>
              <a:rPr lang="en-US" sz="1800" spc="-5" dirty="0">
                <a:solidFill>
                  <a:srgbClr val="404040"/>
                </a:solidFill>
                <a:latin typeface="Carlito"/>
                <a:cs typeface="Carlito"/>
              </a:rPr>
              <a:t>nearly </a:t>
            </a:r>
            <a:r>
              <a:rPr lang="en-US" sz="1800" dirty="0">
                <a:solidFill>
                  <a:srgbClr val="404040"/>
                </a:solidFill>
                <a:latin typeface="Carlito"/>
                <a:cs typeface="Carlito"/>
              </a:rPr>
              <a:t>99% </a:t>
            </a:r>
            <a:r>
              <a:rPr lang="en-US" sz="1800" spc="-5" dirty="0">
                <a:solidFill>
                  <a:srgbClr val="404040"/>
                </a:solidFill>
                <a:latin typeface="Carlito"/>
                <a:cs typeface="Carlito"/>
              </a:rPr>
              <a:t>of</a:t>
            </a:r>
            <a:r>
              <a:rPr lang="en-US" sz="1800" spc="-100" dirty="0">
                <a:solidFill>
                  <a:srgbClr val="404040"/>
                </a:solidFill>
                <a:latin typeface="Carlito"/>
                <a:cs typeface="Carlito"/>
              </a:rPr>
              <a:t> </a:t>
            </a:r>
            <a:r>
              <a:rPr lang="en-US" sz="1800" dirty="0">
                <a:solidFill>
                  <a:srgbClr val="404040"/>
                </a:solidFill>
                <a:latin typeface="Carlito"/>
                <a:cs typeface="Carlito"/>
              </a:rPr>
              <a:t>the  </a:t>
            </a:r>
            <a:r>
              <a:rPr lang="en-US" sz="1800" spc="-5" dirty="0">
                <a:solidFill>
                  <a:srgbClr val="404040"/>
                </a:solidFill>
                <a:latin typeface="Carlito"/>
                <a:cs typeface="Carlito"/>
              </a:rPr>
              <a:t>time.</a:t>
            </a:r>
            <a:endParaRPr lang="en-US" sz="1800" dirty="0">
              <a:latin typeface="Carlito"/>
              <a:cs typeface="Carlito"/>
            </a:endParaRPr>
          </a:p>
          <a:p>
            <a:pPr marL="12700">
              <a:lnSpc>
                <a:spcPts val="2305"/>
              </a:lnSpc>
              <a:spcBef>
                <a:spcPts val="1150"/>
              </a:spcBef>
            </a:pPr>
            <a:r>
              <a:rPr lang="en-US" sz="1800" spc="-5" dirty="0">
                <a:solidFill>
                  <a:srgbClr val="404040"/>
                </a:solidFill>
                <a:latin typeface="Carlito"/>
                <a:cs typeface="Carlito"/>
              </a:rPr>
              <a:t>This </a:t>
            </a:r>
            <a:r>
              <a:rPr lang="en-US" sz="1800" dirty="0">
                <a:solidFill>
                  <a:srgbClr val="404040"/>
                </a:solidFill>
                <a:latin typeface="Carlito"/>
                <a:cs typeface="Carlito"/>
              </a:rPr>
              <a:t>means </a:t>
            </a:r>
            <a:r>
              <a:rPr lang="en-US" sz="1800" spc="-5" dirty="0">
                <a:solidFill>
                  <a:srgbClr val="404040"/>
                </a:solidFill>
                <a:latin typeface="Carlito"/>
                <a:cs typeface="Carlito"/>
              </a:rPr>
              <a:t>that </a:t>
            </a:r>
            <a:r>
              <a:rPr lang="en-US" sz="1800" spc="-20" dirty="0">
                <a:solidFill>
                  <a:srgbClr val="404040"/>
                </a:solidFill>
                <a:latin typeface="Carlito"/>
                <a:cs typeface="Carlito"/>
              </a:rPr>
              <a:t>most </a:t>
            </a:r>
            <a:r>
              <a:rPr lang="en-US" sz="1800" dirty="0">
                <a:solidFill>
                  <a:srgbClr val="404040"/>
                </a:solidFill>
                <a:latin typeface="Carlito"/>
                <a:cs typeface="Carlito"/>
              </a:rPr>
              <a:t>of the</a:t>
            </a:r>
            <a:r>
              <a:rPr lang="en-US" sz="1800" spc="-85" dirty="0">
                <a:solidFill>
                  <a:srgbClr val="404040"/>
                </a:solidFill>
                <a:latin typeface="Carlito"/>
                <a:cs typeface="Carlito"/>
              </a:rPr>
              <a:t> </a:t>
            </a:r>
            <a:r>
              <a:rPr lang="en-US" sz="1800" spc="-5" dirty="0">
                <a:solidFill>
                  <a:srgbClr val="404040"/>
                </a:solidFill>
                <a:latin typeface="Carlito"/>
                <a:cs typeface="Carlito"/>
              </a:rPr>
              <a:t>landing</a:t>
            </a:r>
            <a:endParaRPr lang="en-US" sz="1800" dirty="0">
              <a:latin typeface="Carlito"/>
              <a:cs typeface="Carlito"/>
            </a:endParaRPr>
          </a:p>
          <a:p>
            <a:pPr marL="12700">
              <a:lnSpc>
                <a:spcPts val="2305"/>
              </a:lnSpc>
            </a:pPr>
            <a:r>
              <a:rPr lang="en-US" sz="1800" spc="-20" dirty="0">
                <a:solidFill>
                  <a:srgbClr val="404040"/>
                </a:solidFill>
                <a:latin typeface="Carlito"/>
                <a:cs typeface="Carlito"/>
              </a:rPr>
              <a:t>failures are</a:t>
            </a:r>
            <a:r>
              <a:rPr lang="en-US" sz="1800" spc="40" dirty="0">
                <a:solidFill>
                  <a:srgbClr val="404040"/>
                </a:solidFill>
                <a:latin typeface="Carlito"/>
                <a:cs typeface="Carlito"/>
              </a:rPr>
              <a:t> </a:t>
            </a:r>
            <a:r>
              <a:rPr lang="en-US" sz="1800" spc="-5" dirty="0">
                <a:solidFill>
                  <a:srgbClr val="404040"/>
                </a:solidFill>
                <a:latin typeface="Carlito"/>
                <a:cs typeface="Carlito"/>
              </a:rPr>
              <a:t>intended.</a:t>
            </a:r>
            <a:endParaRPr lang="en-US" sz="1800" dirty="0">
              <a:latin typeface="Carlito"/>
              <a:cs typeface="Carlito"/>
            </a:endParaRPr>
          </a:p>
          <a:p>
            <a:pPr marL="12700" marR="337185">
              <a:lnSpc>
                <a:spcPts val="2200"/>
              </a:lnSpc>
              <a:spcBef>
                <a:spcPts val="1440"/>
              </a:spcBef>
            </a:pPr>
            <a:r>
              <a:rPr lang="en-US" sz="1800" spc="-40" dirty="0">
                <a:solidFill>
                  <a:srgbClr val="404040"/>
                </a:solidFill>
                <a:latin typeface="Carlito"/>
                <a:cs typeface="Carlito"/>
              </a:rPr>
              <a:t>Interestingly, </a:t>
            </a:r>
            <a:r>
              <a:rPr lang="en-US" sz="1800" spc="-5" dirty="0">
                <a:solidFill>
                  <a:srgbClr val="404040"/>
                </a:solidFill>
                <a:latin typeface="Carlito"/>
                <a:cs typeface="Carlito"/>
              </a:rPr>
              <a:t>one </a:t>
            </a:r>
            <a:r>
              <a:rPr lang="en-US" sz="1800" dirty="0">
                <a:solidFill>
                  <a:srgbClr val="404040"/>
                </a:solidFill>
                <a:latin typeface="Carlito"/>
                <a:cs typeface="Carlito"/>
              </a:rPr>
              <a:t>launch </a:t>
            </a:r>
            <a:r>
              <a:rPr lang="en-US" sz="1800" spc="-5" dirty="0">
                <a:solidFill>
                  <a:srgbClr val="404040"/>
                </a:solidFill>
                <a:latin typeface="Carlito"/>
                <a:cs typeface="Carlito"/>
              </a:rPr>
              <a:t>has </a:t>
            </a:r>
            <a:r>
              <a:rPr lang="en-US" sz="1800" dirty="0">
                <a:solidFill>
                  <a:srgbClr val="404040"/>
                </a:solidFill>
                <a:latin typeface="Carlito"/>
                <a:cs typeface="Carlito"/>
              </a:rPr>
              <a:t>an  unclear </a:t>
            </a:r>
            <a:r>
              <a:rPr lang="en-US" sz="1800" spc="-10" dirty="0">
                <a:solidFill>
                  <a:srgbClr val="404040"/>
                </a:solidFill>
                <a:latin typeface="Carlito"/>
                <a:cs typeface="Carlito"/>
              </a:rPr>
              <a:t>payload </a:t>
            </a:r>
            <a:r>
              <a:rPr lang="en-US" sz="1800" spc="-25" dirty="0">
                <a:solidFill>
                  <a:srgbClr val="404040"/>
                </a:solidFill>
                <a:latin typeface="Carlito"/>
                <a:cs typeface="Carlito"/>
              </a:rPr>
              <a:t>status </a:t>
            </a:r>
            <a:r>
              <a:rPr lang="en-US" sz="1800" dirty="0">
                <a:solidFill>
                  <a:srgbClr val="404040"/>
                </a:solidFill>
                <a:latin typeface="Carlito"/>
                <a:cs typeface="Carlito"/>
              </a:rPr>
              <a:t>and  </a:t>
            </a:r>
            <a:r>
              <a:rPr lang="en-US" sz="1800" spc="-20" dirty="0">
                <a:solidFill>
                  <a:srgbClr val="404040"/>
                </a:solidFill>
                <a:latin typeface="Carlito"/>
                <a:cs typeface="Carlito"/>
              </a:rPr>
              <a:t>unfortunately </a:t>
            </a:r>
            <a:r>
              <a:rPr lang="en-US" sz="1800" spc="-5" dirty="0">
                <a:solidFill>
                  <a:srgbClr val="404040"/>
                </a:solidFill>
                <a:latin typeface="Carlito"/>
                <a:cs typeface="Carlito"/>
              </a:rPr>
              <a:t>one </a:t>
            </a:r>
            <a:r>
              <a:rPr lang="en-US" sz="1800" spc="-20" dirty="0">
                <a:solidFill>
                  <a:srgbClr val="404040"/>
                </a:solidFill>
                <a:latin typeface="Carlito"/>
                <a:cs typeface="Carlito"/>
              </a:rPr>
              <a:t>failed </a:t>
            </a:r>
            <a:r>
              <a:rPr lang="en-US" sz="1800" spc="-5" dirty="0">
                <a:solidFill>
                  <a:srgbClr val="404040"/>
                </a:solidFill>
                <a:latin typeface="Carlito"/>
                <a:cs typeface="Carlito"/>
              </a:rPr>
              <a:t>in</a:t>
            </a:r>
            <a:r>
              <a:rPr lang="en-US" sz="1800" spc="-40" dirty="0">
                <a:solidFill>
                  <a:srgbClr val="404040"/>
                </a:solidFill>
                <a:latin typeface="Carlito"/>
                <a:cs typeface="Carlito"/>
              </a:rPr>
              <a:t> </a:t>
            </a:r>
            <a:r>
              <a:rPr lang="en-US" sz="1800" spc="-15" dirty="0">
                <a:solidFill>
                  <a:srgbClr val="404040"/>
                </a:solidFill>
                <a:latin typeface="Carlito"/>
                <a:cs typeface="Carlito"/>
              </a:rPr>
              <a:t>flight.</a:t>
            </a:r>
            <a:endParaRPr lang="en-US" sz="1800" dirty="0">
              <a:latin typeface="Carlito"/>
              <a:cs typeface="Carlito"/>
            </a:endParaRP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6" name="object 2">
            <a:extLst>
              <a:ext uri="{FF2B5EF4-FFF2-40B4-BE49-F238E27FC236}">
                <a16:creationId xmlns:a16="http://schemas.microsoft.com/office/drawing/2014/main" id="{A5E4720E-DFB2-4D58-AF00-93357E104E7A}"/>
              </a:ext>
            </a:extLst>
          </p:cNvPr>
          <p:cNvSpPr/>
          <p:nvPr/>
        </p:nvSpPr>
        <p:spPr>
          <a:xfrm>
            <a:off x="838200" y="1755648"/>
            <a:ext cx="4766187" cy="4885944"/>
          </a:xfrm>
          <a:prstGeom prst="rect">
            <a:avLst/>
          </a:prstGeom>
          <a:blipFill>
            <a:blip r:embed="rId3" cstate="print"/>
            <a:stretch>
              <a:fillRect/>
            </a:stretch>
          </a:blipFill>
        </p:spPr>
        <p:txBody>
          <a:bodyPr wrap="square" lIns="0" tIns="0" rIns="0" bIns="0" rtlCol="0"/>
          <a:lstStyle/>
          <a:p>
            <a:endParaRPr/>
          </a:p>
        </p:txBody>
      </p:sp>
      <p:sp>
        <p:nvSpPr>
          <p:cNvPr id="7" name="object 5">
            <a:extLst>
              <a:ext uri="{FF2B5EF4-FFF2-40B4-BE49-F238E27FC236}">
                <a16:creationId xmlns:a16="http://schemas.microsoft.com/office/drawing/2014/main" id="{A601018D-B4CB-46B2-9F4A-05731DF2BA30}"/>
              </a:ext>
            </a:extLst>
          </p:cNvPr>
          <p:cNvSpPr txBox="1"/>
          <p:nvPr/>
        </p:nvSpPr>
        <p:spPr>
          <a:xfrm>
            <a:off x="6474542" y="2105609"/>
            <a:ext cx="5028356" cy="2085186"/>
          </a:xfrm>
          <a:prstGeom prst="rect">
            <a:avLst/>
          </a:prstGeom>
        </p:spPr>
        <p:txBody>
          <a:bodyPr vert="horz" wrap="square" lIns="0" tIns="43180" rIns="0" bIns="0" rtlCol="0">
            <a:spAutoFit/>
          </a:bodyPr>
          <a:lstStyle/>
          <a:p>
            <a:pPr marL="12700" marR="5080">
              <a:lnSpc>
                <a:spcPct val="90100"/>
              </a:lnSpc>
              <a:spcBef>
                <a:spcPts val="340"/>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returns </a:t>
            </a:r>
            <a:r>
              <a:rPr sz="2000" dirty="0">
                <a:solidFill>
                  <a:srgbClr val="404040"/>
                </a:solidFill>
                <a:latin typeface="Carlito"/>
                <a:cs typeface="Carlito"/>
              </a:rPr>
              <a:t>the </a:t>
            </a:r>
            <a:r>
              <a:rPr sz="2000" spc="-20" dirty="0">
                <a:solidFill>
                  <a:srgbClr val="404040"/>
                </a:solidFill>
                <a:latin typeface="Carlito"/>
                <a:cs typeface="Carlito"/>
              </a:rPr>
              <a:t>booster </a:t>
            </a:r>
            <a:r>
              <a:rPr sz="2000" spc="-25" dirty="0">
                <a:solidFill>
                  <a:srgbClr val="404040"/>
                </a:solidFill>
                <a:latin typeface="Carlito"/>
                <a:cs typeface="Carlito"/>
              </a:rPr>
              <a:t>versions </a:t>
            </a:r>
            <a:r>
              <a:rPr sz="2000" spc="-5" dirty="0">
                <a:solidFill>
                  <a:srgbClr val="404040"/>
                </a:solidFill>
                <a:latin typeface="Carlito"/>
                <a:cs typeface="Carlito"/>
              </a:rPr>
              <a:t>that  carried </a:t>
            </a:r>
            <a:r>
              <a:rPr sz="2000" dirty="0">
                <a:solidFill>
                  <a:srgbClr val="404040"/>
                </a:solidFill>
                <a:latin typeface="Carlito"/>
                <a:cs typeface="Carlito"/>
              </a:rPr>
              <a:t>the </a:t>
            </a:r>
            <a:r>
              <a:rPr sz="2000" spc="-5" dirty="0">
                <a:solidFill>
                  <a:srgbClr val="404040"/>
                </a:solidFill>
                <a:latin typeface="Carlito"/>
                <a:cs typeface="Carlito"/>
              </a:rPr>
              <a:t>highest </a:t>
            </a:r>
            <a:r>
              <a:rPr sz="2000" spc="-10" dirty="0">
                <a:solidFill>
                  <a:srgbClr val="404040"/>
                </a:solidFill>
                <a:latin typeface="Carlito"/>
                <a:cs typeface="Carlito"/>
              </a:rPr>
              <a:t>payload </a:t>
            </a:r>
            <a:r>
              <a:rPr sz="2000" spc="-5" dirty="0">
                <a:solidFill>
                  <a:srgbClr val="404040"/>
                </a:solidFill>
                <a:latin typeface="Carlito"/>
                <a:cs typeface="Carlito"/>
              </a:rPr>
              <a:t>mass of </a:t>
            </a:r>
            <a:r>
              <a:rPr sz="2000" dirty="0">
                <a:solidFill>
                  <a:srgbClr val="404040"/>
                </a:solidFill>
                <a:latin typeface="Carlito"/>
                <a:cs typeface="Carlito"/>
              </a:rPr>
              <a:t>15600  kg.</a:t>
            </a:r>
            <a:endParaRPr sz="2000">
              <a:latin typeface="Carlito"/>
              <a:cs typeface="Carlito"/>
            </a:endParaRPr>
          </a:p>
          <a:p>
            <a:pPr marL="12700" marR="71120">
              <a:lnSpc>
                <a:spcPts val="2200"/>
              </a:lnSpc>
              <a:spcBef>
                <a:spcPts val="1440"/>
              </a:spcBef>
            </a:pPr>
            <a:r>
              <a:rPr sz="2000" spc="-5" dirty="0">
                <a:solidFill>
                  <a:srgbClr val="404040"/>
                </a:solidFill>
                <a:latin typeface="Carlito"/>
                <a:cs typeface="Carlito"/>
              </a:rPr>
              <a:t>These </a:t>
            </a:r>
            <a:r>
              <a:rPr sz="2000" spc="-20" dirty="0">
                <a:solidFill>
                  <a:srgbClr val="404040"/>
                </a:solidFill>
                <a:latin typeface="Carlito"/>
                <a:cs typeface="Carlito"/>
              </a:rPr>
              <a:t>booster </a:t>
            </a:r>
            <a:r>
              <a:rPr sz="2000" spc="-25" dirty="0">
                <a:solidFill>
                  <a:srgbClr val="404040"/>
                </a:solidFill>
                <a:latin typeface="Carlito"/>
                <a:cs typeface="Carlito"/>
              </a:rPr>
              <a:t>versions </a:t>
            </a:r>
            <a:r>
              <a:rPr sz="2000" spc="-20" dirty="0">
                <a:solidFill>
                  <a:srgbClr val="404040"/>
                </a:solidFill>
                <a:latin typeface="Carlito"/>
                <a:cs typeface="Carlito"/>
              </a:rPr>
              <a:t>are </a:t>
            </a:r>
            <a:r>
              <a:rPr sz="2000" spc="-15" dirty="0">
                <a:solidFill>
                  <a:srgbClr val="404040"/>
                </a:solidFill>
                <a:latin typeface="Carlito"/>
                <a:cs typeface="Carlito"/>
              </a:rPr>
              <a:t>very </a:t>
            </a:r>
            <a:r>
              <a:rPr sz="2000" spc="-5" dirty="0">
                <a:solidFill>
                  <a:srgbClr val="404040"/>
                </a:solidFill>
                <a:latin typeface="Carlito"/>
                <a:cs typeface="Carlito"/>
              </a:rPr>
              <a:t>similar </a:t>
            </a:r>
            <a:r>
              <a:rPr sz="2000" dirty="0">
                <a:solidFill>
                  <a:srgbClr val="404040"/>
                </a:solidFill>
                <a:latin typeface="Carlito"/>
                <a:cs typeface="Carlito"/>
              </a:rPr>
              <a:t>and  all </a:t>
            </a:r>
            <a:r>
              <a:rPr sz="2000" spc="-20" dirty="0">
                <a:solidFill>
                  <a:srgbClr val="404040"/>
                </a:solidFill>
                <a:latin typeface="Carlito"/>
                <a:cs typeface="Carlito"/>
              </a:rPr>
              <a:t>are </a:t>
            </a:r>
            <a:r>
              <a:rPr sz="2000" spc="-5" dirty="0">
                <a:solidFill>
                  <a:srgbClr val="404040"/>
                </a:solidFill>
                <a:latin typeface="Carlito"/>
                <a:cs typeface="Carlito"/>
              </a:rPr>
              <a:t>of </a:t>
            </a:r>
            <a:r>
              <a:rPr sz="2000" dirty="0">
                <a:solidFill>
                  <a:srgbClr val="404040"/>
                </a:solidFill>
                <a:latin typeface="Carlito"/>
                <a:cs typeface="Carlito"/>
              </a:rPr>
              <a:t>the F9 B5 </a:t>
            </a:r>
            <a:r>
              <a:rPr sz="2000" spc="-5" dirty="0">
                <a:solidFill>
                  <a:srgbClr val="404040"/>
                </a:solidFill>
                <a:latin typeface="Carlito"/>
                <a:cs typeface="Carlito"/>
              </a:rPr>
              <a:t>B10xx.x</a:t>
            </a:r>
            <a:r>
              <a:rPr sz="2000" spc="-140" dirty="0">
                <a:solidFill>
                  <a:srgbClr val="404040"/>
                </a:solidFill>
                <a:latin typeface="Carlito"/>
                <a:cs typeface="Carlito"/>
              </a:rPr>
              <a:t> </a:t>
            </a:r>
            <a:r>
              <a:rPr sz="2000" spc="-45" dirty="0">
                <a:solidFill>
                  <a:srgbClr val="404040"/>
                </a:solidFill>
                <a:latin typeface="Carlito"/>
                <a:cs typeface="Carlito"/>
              </a:rPr>
              <a:t>variety.</a:t>
            </a:r>
            <a:endParaRPr sz="2000">
              <a:latin typeface="Carlito"/>
              <a:cs typeface="Carlito"/>
            </a:endParaRPr>
          </a:p>
          <a:p>
            <a:pPr marL="12700" marR="27305">
              <a:lnSpc>
                <a:spcPts val="2210"/>
              </a:lnSpc>
              <a:spcBef>
                <a:spcPts val="1395"/>
              </a:spcBef>
            </a:pPr>
            <a:r>
              <a:rPr sz="2000" spc="-5" dirty="0">
                <a:solidFill>
                  <a:srgbClr val="404040"/>
                </a:solidFill>
                <a:latin typeface="Carlito"/>
                <a:cs typeface="Carlito"/>
              </a:rPr>
              <a:t>This </a:t>
            </a:r>
            <a:r>
              <a:rPr sz="2000" spc="-25" dirty="0">
                <a:solidFill>
                  <a:srgbClr val="404040"/>
                </a:solidFill>
                <a:latin typeface="Carlito"/>
                <a:cs typeface="Carlito"/>
              </a:rPr>
              <a:t>likely </a:t>
            </a:r>
            <a:r>
              <a:rPr sz="2000" spc="-20" dirty="0">
                <a:solidFill>
                  <a:srgbClr val="404040"/>
                </a:solidFill>
                <a:latin typeface="Carlito"/>
                <a:cs typeface="Carlito"/>
              </a:rPr>
              <a:t>indicates </a:t>
            </a:r>
            <a:r>
              <a:rPr sz="2000" spc="-10" dirty="0">
                <a:solidFill>
                  <a:srgbClr val="404040"/>
                </a:solidFill>
                <a:latin typeface="Carlito"/>
                <a:cs typeface="Carlito"/>
              </a:rPr>
              <a:t>payload </a:t>
            </a:r>
            <a:r>
              <a:rPr sz="2000" spc="-5" dirty="0">
                <a:solidFill>
                  <a:srgbClr val="404040"/>
                </a:solidFill>
                <a:latin typeface="Carlito"/>
                <a:cs typeface="Carlito"/>
              </a:rPr>
              <a:t>mass </a:t>
            </a:r>
            <a:r>
              <a:rPr sz="2000" spc="-25" dirty="0">
                <a:solidFill>
                  <a:srgbClr val="404040"/>
                </a:solidFill>
                <a:latin typeface="Carlito"/>
                <a:cs typeface="Carlito"/>
              </a:rPr>
              <a:t>correlates  </a:t>
            </a:r>
            <a:r>
              <a:rPr sz="2000" spc="-5" dirty="0">
                <a:solidFill>
                  <a:srgbClr val="404040"/>
                </a:solidFill>
                <a:latin typeface="Carlito"/>
                <a:cs typeface="Carlito"/>
              </a:rPr>
              <a:t>with </a:t>
            </a:r>
            <a:r>
              <a:rPr sz="2000" dirty="0">
                <a:solidFill>
                  <a:srgbClr val="404040"/>
                </a:solidFill>
                <a:latin typeface="Carlito"/>
                <a:cs typeface="Carlito"/>
              </a:rPr>
              <a:t>the </a:t>
            </a:r>
            <a:r>
              <a:rPr sz="2000" spc="-20" dirty="0">
                <a:solidFill>
                  <a:srgbClr val="404040"/>
                </a:solidFill>
                <a:latin typeface="Carlito"/>
                <a:cs typeface="Carlito"/>
              </a:rPr>
              <a:t>booster </a:t>
            </a:r>
            <a:r>
              <a:rPr sz="2000" spc="-25" dirty="0">
                <a:solidFill>
                  <a:srgbClr val="404040"/>
                </a:solidFill>
                <a:latin typeface="Carlito"/>
                <a:cs typeface="Carlito"/>
              </a:rPr>
              <a:t>version </a:t>
            </a:r>
            <a:r>
              <a:rPr sz="2000" spc="-5" dirty="0">
                <a:solidFill>
                  <a:srgbClr val="404040"/>
                </a:solidFill>
                <a:latin typeface="Carlito"/>
                <a:cs typeface="Carlito"/>
              </a:rPr>
              <a:t>that is</a:t>
            </a:r>
            <a:r>
              <a:rPr sz="2000" spc="15" dirty="0">
                <a:solidFill>
                  <a:srgbClr val="404040"/>
                </a:solidFill>
                <a:latin typeface="Carlito"/>
                <a:cs typeface="Carlito"/>
              </a:rPr>
              <a:t> </a:t>
            </a:r>
            <a:r>
              <a:rPr sz="2000" spc="-5" dirty="0">
                <a:solidFill>
                  <a:srgbClr val="404040"/>
                </a:solidFill>
                <a:latin typeface="Carlito"/>
                <a:cs typeface="Carlito"/>
              </a:rPr>
              <a:t>used.</a:t>
            </a:r>
            <a:endParaRPr sz="2000">
              <a:latin typeface="Carlito"/>
              <a:cs typeface="Carlito"/>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6" name="object 5">
            <a:extLst>
              <a:ext uri="{FF2B5EF4-FFF2-40B4-BE49-F238E27FC236}">
                <a16:creationId xmlns:a16="http://schemas.microsoft.com/office/drawing/2014/main" id="{FEA25950-5D54-430D-8FC6-3048E35B799F}"/>
              </a:ext>
            </a:extLst>
          </p:cNvPr>
          <p:cNvSpPr/>
          <p:nvPr/>
        </p:nvSpPr>
        <p:spPr>
          <a:xfrm>
            <a:off x="666578" y="1848759"/>
            <a:ext cx="5748970" cy="2077212"/>
          </a:xfrm>
          <a:prstGeom prst="rect">
            <a:avLst/>
          </a:prstGeom>
          <a:blipFill>
            <a:blip r:embed="rId3" cstate="print"/>
            <a:stretch>
              <a:fillRect/>
            </a:stretch>
          </a:blipFill>
        </p:spPr>
        <p:txBody>
          <a:bodyPr wrap="square" lIns="0" tIns="0" rIns="0" bIns="0" rtlCol="0"/>
          <a:lstStyle/>
          <a:p>
            <a:endParaRPr/>
          </a:p>
        </p:txBody>
      </p:sp>
      <p:sp>
        <p:nvSpPr>
          <p:cNvPr id="7" name="object 4">
            <a:extLst>
              <a:ext uri="{FF2B5EF4-FFF2-40B4-BE49-F238E27FC236}">
                <a16:creationId xmlns:a16="http://schemas.microsoft.com/office/drawing/2014/main" id="{275A5D3F-3F64-436C-97C0-A63DEAB0D420}"/>
              </a:ext>
            </a:extLst>
          </p:cNvPr>
          <p:cNvSpPr txBox="1"/>
          <p:nvPr/>
        </p:nvSpPr>
        <p:spPr>
          <a:xfrm>
            <a:off x="7009506" y="1848759"/>
            <a:ext cx="3983354" cy="1885950"/>
          </a:xfrm>
          <a:prstGeom prst="rect">
            <a:avLst/>
          </a:prstGeom>
        </p:spPr>
        <p:txBody>
          <a:bodyPr vert="horz" wrap="square" lIns="0" tIns="43180" rIns="0" bIns="0" rtlCol="0">
            <a:spAutoFit/>
          </a:bodyPr>
          <a:lstStyle/>
          <a:p>
            <a:pPr marL="12700" marR="5080">
              <a:lnSpc>
                <a:spcPct val="90000"/>
              </a:lnSpc>
              <a:spcBef>
                <a:spcPts val="340"/>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returns </a:t>
            </a:r>
            <a:r>
              <a:rPr sz="2000" dirty="0">
                <a:solidFill>
                  <a:srgbClr val="404040"/>
                </a:solidFill>
                <a:latin typeface="Carlito"/>
                <a:cs typeface="Carlito"/>
              </a:rPr>
              <a:t>the </a:t>
            </a:r>
            <a:r>
              <a:rPr sz="2000" spc="-5" dirty="0">
                <a:solidFill>
                  <a:srgbClr val="404040"/>
                </a:solidFill>
                <a:latin typeface="Carlito"/>
                <a:cs typeface="Carlito"/>
              </a:rPr>
              <a:t>Month,</a:t>
            </a:r>
            <a:r>
              <a:rPr sz="2000" spc="-145" dirty="0">
                <a:solidFill>
                  <a:srgbClr val="404040"/>
                </a:solidFill>
                <a:latin typeface="Carlito"/>
                <a:cs typeface="Carlito"/>
              </a:rPr>
              <a:t> </a:t>
            </a:r>
            <a:r>
              <a:rPr sz="2000" spc="-5" dirty="0">
                <a:solidFill>
                  <a:srgbClr val="404040"/>
                </a:solidFill>
                <a:latin typeface="Carlito"/>
                <a:cs typeface="Carlito"/>
              </a:rPr>
              <a:t>Landing  </a:t>
            </a:r>
            <a:r>
              <a:rPr sz="2000" spc="-10" dirty="0">
                <a:solidFill>
                  <a:srgbClr val="404040"/>
                </a:solidFill>
                <a:latin typeface="Carlito"/>
                <a:cs typeface="Carlito"/>
              </a:rPr>
              <a:t>Outcome, Booster </a:t>
            </a:r>
            <a:r>
              <a:rPr sz="2000" spc="-40" dirty="0">
                <a:solidFill>
                  <a:srgbClr val="404040"/>
                </a:solidFill>
                <a:latin typeface="Carlito"/>
                <a:cs typeface="Carlito"/>
              </a:rPr>
              <a:t>Version, </a:t>
            </a:r>
            <a:r>
              <a:rPr sz="2000" spc="-25" dirty="0">
                <a:solidFill>
                  <a:srgbClr val="404040"/>
                </a:solidFill>
                <a:latin typeface="Carlito"/>
                <a:cs typeface="Carlito"/>
              </a:rPr>
              <a:t>Payload  </a:t>
            </a:r>
            <a:r>
              <a:rPr sz="2000" dirty="0">
                <a:solidFill>
                  <a:srgbClr val="404040"/>
                </a:solidFill>
                <a:latin typeface="Carlito"/>
                <a:cs typeface="Carlito"/>
              </a:rPr>
              <a:t>Mass </a:t>
            </a:r>
            <a:r>
              <a:rPr sz="2000" spc="-5" dirty="0">
                <a:solidFill>
                  <a:srgbClr val="404040"/>
                </a:solidFill>
                <a:latin typeface="Carlito"/>
                <a:cs typeface="Carlito"/>
              </a:rPr>
              <a:t>(kg), </a:t>
            </a:r>
            <a:r>
              <a:rPr sz="2000" dirty="0">
                <a:solidFill>
                  <a:srgbClr val="404040"/>
                </a:solidFill>
                <a:latin typeface="Carlito"/>
                <a:cs typeface="Carlito"/>
              </a:rPr>
              <a:t>and </a:t>
            </a:r>
            <a:r>
              <a:rPr sz="2000" spc="-5" dirty="0">
                <a:solidFill>
                  <a:srgbClr val="404040"/>
                </a:solidFill>
                <a:latin typeface="Carlito"/>
                <a:cs typeface="Carlito"/>
              </a:rPr>
              <a:t>Launch </a:t>
            </a:r>
            <a:r>
              <a:rPr sz="2000" spc="-20" dirty="0">
                <a:solidFill>
                  <a:srgbClr val="404040"/>
                </a:solidFill>
                <a:latin typeface="Carlito"/>
                <a:cs typeface="Carlito"/>
              </a:rPr>
              <a:t>site </a:t>
            </a:r>
            <a:r>
              <a:rPr sz="2000" spc="-5" dirty="0">
                <a:solidFill>
                  <a:srgbClr val="404040"/>
                </a:solidFill>
                <a:latin typeface="Carlito"/>
                <a:cs typeface="Carlito"/>
              </a:rPr>
              <a:t>of </a:t>
            </a:r>
            <a:r>
              <a:rPr sz="2000" dirty="0">
                <a:solidFill>
                  <a:srgbClr val="404040"/>
                </a:solidFill>
                <a:latin typeface="Carlito"/>
                <a:cs typeface="Carlito"/>
              </a:rPr>
              <a:t>2015  launches </a:t>
            </a:r>
            <a:r>
              <a:rPr sz="2000" spc="-10" dirty="0">
                <a:solidFill>
                  <a:srgbClr val="404040"/>
                </a:solidFill>
                <a:latin typeface="Carlito"/>
                <a:cs typeface="Carlito"/>
              </a:rPr>
              <a:t>where </a:t>
            </a:r>
            <a:r>
              <a:rPr sz="2000" spc="-25" dirty="0">
                <a:solidFill>
                  <a:srgbClr val="404040"/>
                </a:solidFill>
                <a:latin typeface="Carlito"/>
                <a:cs typeface="Carlito"/>
              </a:rPr>
              <a:t>stage </a:t>
            </a:r>
            <a:r>
              <a:rPr sz="2000" dirty="0">
                <a:solidFill>
                  <a:srgbClr val="404040"/>
                </a:solidFill>
                <a:latin typeface="Carlito"/>
                <a:cs typeface="Carlito"/>
              </a:rPr>
              <a:t>1 </a:t>
            </a:r>
            <a:r>
              <a:rPr sz="2000" spc="-20" dirty="0">
                <a:solidFill>
                  <a:srgbClr val="404040"/>
                </a:solidFill>
                <a:latin typeface="Carlito"/>
                <a:cs typeface="Carlito"/>
              </a:rPr>
              <a:t>failed </a:t>
            </a:r>
            <a:r>
              <a:rPr sz="2000" spc="-15" dirty="0">
                <a:solidFill>
                  <a:srgbClr val="404040"/>
                </a:solidFill>
                <a:latin typeface="Carlito"/>
                <a:cs typeface="Carlito"/>
              </a:rPr>
              <a:t>to </a:t>
            </a:r>
            <a:r>
              <a:rPr sz="2000" spc="-5" dirty="0">
                <a:solidFill>
                  <a:srgbClr val="404040"/>
                </a:solidFill>
                <a:latin typeface="Carlito"/>
                <a:cs typeface="Carlito"/>
              </a:rPr>
              <a:t>land  on </a:t>
            </a:r>
            <a:r>
              <a:rPr sz="2000" dirty="0">
                <a:solidFill>
                  <a:srgbClr val="404040"/>
                </a:solidFill>
                <a:latin typeface="Carlito"/>
                <a:cs typeface="Carlito"/>
              </a:rPr>
              <a:t>a </a:t>
            </a:r>
            <a:r>
              <a:rPr sz="2000" spc="-20" dirty="0">
                <a:solidFill>
                  <a:srgbClr val="404040"/>
                </a:solidFill>
                <a:latin typeface="Carlito"/>
                <a:cs typeface="Carlito"/>
              </a:rPr>
              <a:t>drone</a:t>
            </a:r>
            <a:r>
              <a:rPr sz="2000" spc="-80" dirty="0">
                <a:solidFill>
                  <a:srgbClr val="404040"/>
                </a:solidFill>
                <a:latin typeface="Carlito"/>
                <a:cs typeface="Carlito"/>
              </a:rPr>
              <a:t> </a:t>
            </a:r>
            <a:r>
              <a:rPr sz="2000" spc="-5" dirty="0">
                <a:solidFill>
                  <a:srgbClr val="404040"/>
                </a:solidFill>
                <a:latin typeface="Carlito"/>
                <a:cs typeface="Carlito"/>
              </a:rPr>
              <a:t>ship.</a:t>
            </a:r>
            <a:endParaRPr sz="2000" dirty="0">
              <a:latin typeface="Carlito"/>
              <a:cs typeface="Carlito"/>
            </a:endParaRPr>
          </a:p>
          <a:p>
            <a:pPr marL="12700">
              <a:lnSpc>
                <a:spcPct val="100000"/>
              </a:lnSpc>
              <a:spcBef>
                <a:spcPts val="1200"/>
              </a:spcBef>
            </a:pPr>
            <a:r>
              <a:rPr sz="2000" spc="-20" dirty="0">
                <a:solidFill>
                  <a:srgbClr val="404040"/>
                </a:solidFill>
                <a:latin typeface="Carlito"/>
                <a:cs typeface="Carlito"/>
              </a:rPr>
              <a:t>There were two </a:t>
            </a:r>
            <a:r>
              <a:rPr sz="2000" spc="-5" dirty="0">
                <a:solidFill>
                  <a:srgbClr val="404040"/>
                </a:solidFill>
                <a:latin typeface="Carlito"/>
                <a:cs typeface="Carlito"/>
              </a:rPr>
              <a:t>such</a:t>
            </a:r>
            <a:r>
              <a:rPr sz="2000" spc="-50" dirty="0">
                <a:solidFill>
                  <a:srgbClr val="404040"/>
                </a:solidFill>
                <a:latin typeface="Carlito"/>
                <a:cs typeface="Carlito"/>
              </a:rPr>
              <a:t> </a:t>
            </a:r>
            <a:r>
              <a:rPr sz="2000" spc="-5" dirty="0">
                <a:solidFill>
                  <a:srgbClr val="404040"/>
                </a:solidFill>
                <a:latin typeface="Carlito"/>
                <a:cs typeface="Carlito"/>
              </a:rPr>
              <a:t>occurrences.</a:t>
            </a:r>
            <a:endParaRPr sz="2000" dirty="0">
              <a:latin typeface="Carlito"/>
              <a:cs typeface="Carlito"/>
            </a:endParaRP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6" name="object 5">
            <a:extLst>
              <a:ext uri="{FF2B5EF4-FFF2-40B4-BE49-F238E27FC236}">
                <a16:creationId xmlns:a16="http://schemas.microsoft.com/office/drawing/2014/main" id="{0E6C66BA-B9A0-4F0A-85CA-31AC2C05EA1D}"/>
              </a:ext>
            </a:extLst>
          </p:cNvPr>
          <p:cNvSpPr/>
          <p:nvPr/>
        </p:nvSpPr>
        <p:spPr>
          <a:xfrm>
            <a:off x="478535" y="2307335"/>
            <a:ext cx="6630187" cy="2398776"/>
          </a:xfrm>
          <a:prstGeom prst="rect">
            <a:avLst/>
          </a:prstGeom>
          <a:blipFill>
            <a:blip r:embed="rId4" cstate="print"/>
            <a:stretch>
              <a:fillRect/>
            </a:stretch>
          </a:blipFill>
        </p:spPr>
        <p:txBody>
          <a:bodyPr wrap="square" lIns="0" tIns="0" rIns="0" bIns="0" rtlCol="0"/>
          <a:lstStyle/>
          <a:p>
            <a:endParaRPr/>
          </a:p>
        </p:txBody>
      </p:sp>
      <p:sp>
        <p:nvSpPr>
          <p:cNvPr id="7" name="object 4">
            <a:extLst>
              <a:ext uri="{FF2B5EF4-FFF2-40B4-BE49-F238E27FC236}">
                <a16:creationId xmlns:a16="http://schemas.microsoft.com/office/drawing/2014/main" id="{8DA0ABD0-14C6-41FA-8576-C9B99E3149B1}"/>
              </a:ext>
            </a:extLst>
          </p:cNvPr>
          <p:cNvSpPr txBox="1"/>
          <p:nvPr/>
        </p:nvSpPr>
        <p:spPr>
          <a:xfrm>
            <a:off x="7506928" y="2256789"/>
            <a:ext cx="4124239" cy="2660728"/>
          </a:xfrm>
          <a:prstGeom prst="rect">
            <a:avLst/>
          </a:prstGeom>
        </p:spPr>
        <p:txBody>
          <a:bodyPr vert="horz" wrap="square" lIns="0" tIns="38100" rIns="0" bIns="0" rtlCol="0">
            <a:spAutoFit/>
          </a:bodyPr>
          <a:lstStyle/>
          <a:p>
            <a:pPr marL="12700" marR="5080">
              <a:lnSpc>
                <a:spcPct val="91800"/>
              </a:lnSpc>
              <a:spcBef>
                <a:spcPts val="300"/>
              </a:spcBef>
            </a:pPr>
            <a:r>
              <a:rPr sz="2000" spc="-5" dirty="0">
                <a:solidFill>
                  <a:srgbClr val="404040"/>
                </a:solidFill>
                <a:latin typeface="Carlito"/>
                <a:cs typeface="Carlito"/>
              </a:rPr>
              <a:t>This </a:t>
            </a:r>
            <a:r>
              <a:rPr sz="2000" dirty="0">
                <a:solidFill>
                  <a:srgbClr val="404040"/>
                </a:solidFill>
                <a:latin typeface="Carlito"/>
                <a:cs typeface="Carlito"/>
              </a:rPr>
              <a:t>query </a:t>
            </a:r>
            <a:r>
              <a:rPr sz="2000" spc="-5" dirty="0">
                <a:solidFill>
                  <a:srgbClr val="404040"/>
                </a:solidFill>
                <a:latin typeface="Carlito"/>
                <a:cs typeface="Carlito"/>
              </a:rPr>
              <a:t>returns </a:t>
            </a:r>
            <a:r>
              <a:rPr sz="2000" dirty="0">
                <a:solidFill>
                  <a:srgbClr val="404040"/>
                </a:solidFill>
                <a:latin typeface="Carlito"/>
                <a:cs typeface="Carlito"/>
              </a:rPr>
              <a:t>a </a:t>
            </a:r>
            <a:r>
              <a:rPr sz="2000" spc="-20" dirty="0">
                <a:solidFill>
                  <a:srgbClr val="404040"/>
                </a:solidFill>
                <a:latin typeface="Carlito"/>
                <a:cs typeface="Carlito"/>
              </a:rPr>
              <a:t>list </a:t>
            </a:r>
            <a:r>
              <a:rPr sz="2000" spc="-5" dirty="0">
                <a:solidFill>
                  <a:srgbClr val="404040"/>
                </a:solidFill>
                <a:latin typeface="Carlito"/>
                <a:cs typeface="Carlito"/>
              </a:rPr>
              <a:t>of successful</a:t>
            </a:r>
            <a:r>
              <a:rPr sz="2000" spc="-125" dirty="0">
                <a:solidFill>
                  <a:srgbClr val="404040"/>
                </a:solidFill>
                <a:latin typeface="Carlito"/>
                <a:cs typeface="Carlito"/>
              </a:rPr>
              <a:t> </a:t>
            </a:r>
            <a:r>
              <a:rPr sz="2000" dirty="0">
                <a:solidFill>
                  <a:srgbClr val="404040"/>
                </a:solidFill>
                <a:latin typeface="Carlito"/>
                <a:cs typeface="Carlito"/>
              </a:rPr>
              <a:t>landings  and </a:t>
            </a:r>
            <a:r>
              <a:rPr sz="2000" spc="-5" dirty="0">
                <a:solidFill>
                  <a:srgbClr val="404040"/>
                </a:solidFill>
                <a:latin typeface="Carlito"/>
                <a:cs typeface="Carlito"/>
              </a:rPr>
              <a:t>between </a:t>
            </a:r>
            <a:r>
              <a:rPr sz="2000" dirty="0">
                <a:solidFill>
                  <a:srgbClr val="404040"/>
                </a:solidFill>
                <a:latin typeface="Carlito"/>
                <a:cs typeface="Carlito"/>
              </a:rPr>
              <a:t>2010-06-04 and 2017-03-20  </a:t>
            </a:r>
            <a:r>
              <a:rPr sz="2000" spc="-25" dirty="0">
                <a:solidFill>
                  <a:srgbClr val="404040"/>
                </a:solidFill>
                <a:latin typeface="Carlito"/>
                <a:cs typeface="Carlito"/>
              </a:rPr>
              <a:t>inclusively.</a:t>
            </a:r>
            <a:endParaRPr sz="2000" dirty="0">
              <a:latin typeface="Carlito"/>
              <a:cs typeface="Carlito"/>
            </a:endParaRPr>
          </a:p>
          <a:p>
            <a:pPr marL="12700" marR="464184">
              <a:lnSpc>
                <a:spcPct val="91800"/>
              </a:lnSpc>
              <a:spcBef>
                <a:spcPts val="1395"/>
              </a:spcBef>
            </a:pPr>
            <a:r>
              <a:rPr sz="2000" spc="-20" dirty="0">
                <a:solidFill>
                  <a:srgbClr val="404040"/>
                </a:solidFill>
                <a:latin typeface="Carlito"/>
                <a:cs typeface="Carlito"/>
              </a:rPr>
              <a:t>There </a:t>
            </a:r>
            <a:r>
              <a:rPr sz="2000" spc="-15" dirty="0">
                <a:solidFill>
                  <a:srgbClr val="404040"/>
                </a:solidFill>
                <a:latin typeface="Carlito"/>
                <a:cs typeface="Carlito"/>
              </a:rPr>
              <a:t>are two </a:t>
            </a:r>
            <a:r>
              <a:rPr sz="2000" dirty="0">
                <a:solidFill>
                  <a:srgbClr val="404040"/>
                </a:solidFill>
                <a:latin typeface="Carlito"/>
                <a:cs typeface="Carlito"/>
              </a:rPr>
              <a:t>types </a:t>
            </a:r>
            <a:r>
              <a:rPr sz="2000" spc="-5" dirty="0">
                <a:solidFill>
                  <a:srgbClr val="404040"/>
                </a:solidFill>
                <a:latin typeface="Carlito"/>
                <a:cs typeface="Carlito"/>
              </a:rPr>
              <a:t>of successful</a:t>
            </a:r>
            <a:r>
              <a:rPr sz="2000" spc="-95" dirty="0">
                <a:solidFill>
                  <a:srgbClr val="404040"/>
                </a:solidFill>
                <a:latin typeface="Carlito"/>
                <a:cs typeface="Carlito"/>
              </a:rPr>
              <a:t> </a:t>
            </a:r>
            <a:r>
              <a:rPr sz="2000" dirty="0">
                <a:solidFill>
                  <a:srgbClr val="404040"/>
                </a:solidFill>
                <a:latin typeface="Carlito"/>
                <a:cs typeface="Carlito"/>
              </a:rPr>
              <a:t>landing  </a:t>
            </a:r>
            <a:r>
              <a:rPr sz="2000" spc="-20" dirty="0">
                <a:solidFill>
                  <a:srgbClr val="404040"/>
                </a:solidFill>
                <a:latin typeface="Carlito"/>
                <a:cs typeface="Carlito"/>
              </a:rPr>
              <a:t>outcomes: drone </a:t>
            </a:r>
            <a:r>
              <a:rPr sz="2000" spc="-5" dirty="0">
                <a:solidFill>
                  <a:srgbClr val="404040"/>
                </a:solidFill>
                <a:latin typeface="Carlito"/>
                <a:cs typeface="Carlito"/>
              </a:rPr>
              <a:t>ship </a:t>
            </a:r>
            <a:r>
              <a:rPr sz="2000" dirty="0">
                <a:solidFill>
                  <a:srgbClr val="404040"/>
                </a:solidFill>
                <a:latin typeface="Carlito"/>
                <a:cs typeface="Carlito"/>
              </a:rPr>
              <a:t>and </a:t>
            </a:r>
            <a:r>
              <a:rPr sz="2000" spc="-15" dirty="0">
                <a:solidFill>
                  <a:srgbClr val="404040"/>
                </a:solidFill>
                <a:latin typeface="Carlito"/>
                <a:cs typeface="Carlito"/>
              </a:rPr>
              <a:t>ground </a:t>
            </a:r>
            <a:r>
              <a:rPr sz="2000" spc="-5" dirty="0">
                <a:solidFill>
                  <a:srgbClr val="404040"/>
                </a:solidFill>
                <a:latin typeface="Carlito"/>
                <a:cs typeface="Carlito"/>
              </a:rPr>
              <a:t>pad  </a:t>
            </a:r>
            <a:r>
              <a:rPr sz="2000" dirty="0">
                <a:solidFill>
                  <a:srgbClr val="404040"/>
                </a:solidFill>
                <a:latin typeface="Carlito"/>
                <a:cs typeface="Carlito"/>
              </a:rPr>
              <a:t>landings.</a:t>
            </a:r>
            <a:endParaRPr sz="2000" dirty="0">
              <a:latin typeface="Carlito"/>
              <a:cs typeface="Carlito"/>
            </a:endParaRPr>
          </a:p>
          <a:p>
            <a:pPr marL="12700" marR="561975">
              <a:lnSpc>
                <a:spcPts val="2300"/>
              </a:lnSpc>
              <a:spcBef>
                <a:spcPts val="1160"/>
              </a:spcBef>
            </a:pPr>
            <a:r>
              <a:rPr sz="2000" spc="-20" dirty="0">
                <a:solidFill>
                  <a:srgbClr val="404040"/>
                </a:solidFill>
                <a:latin typeface="Carlito"/>
                <a:cs typeface="Carlito"/>
              </a:rPr>
              <a:t>There were </a:t>
            </a:r>
            <a:r>
              <a:rPr sz="2000" dirty="0">
                <a:solidFill>
                  <a:srgbClr val="404040"/>
                </a:solidFill>
                <a:latin typeface="Carlito"/>
                <a:cs typeface="Carlito"/>
              </a:rPr>
              <a:t>8 </a:t>
            </a:r>
            <a:r>
              <a:rPr sz="2000" spc="-5" dirty="0">
                <a:solidFill>
                  <a:srgbClr val="404040"/>
                </a:solidFill>
                <a:latin typeface="Carlito"/>
                <a:cs typeface="Carlito"/>
              </a:rPr>
              <a:t>successful </a:t>
            </a:r>
            <a:r>
              <a:rPr sz="2000" dirty="0">
                <a:solidFill>
                  <a:srgbClr val="404040"/>
                </a:solidFill>
                <a:latin typeface="Carlito"/>
                <a:cs typeface="Carlito"/>
              </a:rPr>
              <a:t>landings in</a:t>
            </a:r>
            <a:r>
              <a:rPr sz="2000" spc="-135" dirty="0">
                <a:solidFill>
                  <a:srgbClr val="404040"/>
                </a:solidFill>
                <a:latin typeface="Carlito"/>
                <a:cs typeface="Carlito"/>
              </a:rPr>
              <a:t> </a:t>
            </a:r>
            <a:r>
              <a:rPr sz="2000" spc="-25" dirty="0">
                <a:solidFill>
                  <a:srgbClr val="404040"/>
                </a:solidFill>
                <a:latin typeface="Carlito"/>
                <a:cs typeface="Carlito"/>
              </a:rPr>
              <a:t>total  </a:t>
            </a:r>
            <a:r>
              <a:rPr sz="2000" spc="-5" dirty="0">
                <a:solidFill>
                  <a:srgbClr val="404040"/>
                </a:solidFill>
                <a:latin typeface="Carlito"/>
                <a:cs typeface="Carlito"/>
              </a:rPr>
              <a:t>during </a:t>
            </a:r>
            <a:r>
              <a:rPr sz="2000" dirty="0">
                <a:solidFill>
                  <a:srgbClr val="404040"/>
                </a:solidFill>
                <a:latin typeface="Carlito"/>
                <a:cs typeface="Carlito"/>
              </a:rPr>
              <a:t>this </a:t>
            </a:r>
            <a:r>
              <a:rPr sz="2000" spc="-5" dirty="0">
                <a:solidFill>
                  <a:srgbClr val="404040"/>
                </a:solidFill>
                <a:latin typeface="Carlito"/>
                <a:cs typeface="Carlito"/>
              </a:rPr>
              <a:t>time</a:t>
            </a:r>
            <a:r>
              <a:rPr sz="2000" spc="-85" dirty="0">
                <a:solidFill>
                  <a:srgbClr val="404040"/>
                </a:solidFill>
                <a:latin typeface="Carlito"/>
                <a:cs typeface="Carlito"/>
              </a:rPr>
              <a:t> </a:t>
            </a:r>
            <a:r>
              <a:rPr sz="2000" spc="-5" dirty="0">
                <a:solidFill>
                  <a:srgbClr val="404040"/>
                </a:solidFill>
                <a:latin typeface="Carlito"/>
                <a:cs typeface="Carlito"/>
              </a:rPr>
              <a:t>period</a:t>
            </a:r>
            <a:endParaRPr sz="2000" dirty="0">
              <a:latin typeface="Carlito"/>
              <a:cs typeface="Carlito"/>
            </a:endParaRP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 Sites</a:t>
            </a:r>
          </a:p>
        </p:txBody>
      </p:sp>
      <p:sp>
        <p:nvSpPr>
          <p:cNvPr id="6" name="object 4">
            <a:extLst>
              <a:ext uri="{FF2B5EF4-FFF2-40B4-BE49-F238E27FC236}">
                <a16:creationId xmlns:a16="http://schemas.microsoft.com/office/drawing/2014/main" id="{8F941041-531C-4AD4-AAC8-405DA3FBF289}"/>
              </a:ext>
            </a:extLst>
          </p:cNvPr>
          <p:cNvSpPr/>
          <p:nvPr/>
        </p:nvSpPr>
        <p:spPr>
          <a:xfrm>
            <a:off x="4355591" y="1923288"/>
            <a:ext cx="2570988" cy="2581656"/>
          </a:xfrm>
          <a:prstGeom prst="rect">
            <a:avLst/>
          </a:prstGeom>
          <a:blipFill>
            <a:blip r:embed="rId3" cstate="print"/>
            <a:stretch>
              <a:fillRect/>
            </a:stretch>
          </a:blipFill>
        </p:spPr>
        <p:txBody>
          <a:bodyPr wrap="square" lIns="0" tIns="0" rIns="0" bIns="0" rtlCol="0"/>
          <a:lstStyle/>
          <a:p>
            <a:endParaRPr/>
          </a:p>
        </p:txBody>
      </p:sp>
      <p:sp>
        <p:nvSpPr>
          <p:cNvPr id="7" name="object 5">
            <a:extLst>
              <a:ext uri="{FF2B5EF4-FFF2-40B4-BE49-F238E27FC236}">
                <a16:creationId xmlns:a16="http://schemas.microsoft.com/office/drawing/2014/main" id="{673F788A-E414-468E-A1A4-EBD646201713}"/>
              </a:ext>
            </a:extLst>
          </p:cNvPr>
          <p:cNvSpPr/>
          <p:nvPr/>
        </p:nvSpPr>
        <p:spPr>
          <a:xfrm>
            <a:off x="7970519" y="2189988"/>
            <a:ext cx="1085087" cy="665988"/>
          </a:xfrm>
          <a:prstGeom prst="rect">
            <a:avLst/>
          </a:prstGeom>
          <a:blipFill>
            <a:blip r:embed="rId4" cstate="print"/>
            <a:stretch>
              <a:fillRect/>
            </a:stretch>
          </a:blipFill>
        </p:spPr>
        <p:txBody>
          <a:bodyPr wrap="square" lIns="0" tIns="0" rIns="0" bIns="0" rtlCol="0"/>
          <a:lstStyle/>
          <a:p>
            <a:endParaRPr/>
          </a:p>
        </p:txBody>
      </p:sp>
      <p:sp>
        <p:nvSpPr>
          <p:cNvPr id="9" name="TextBox 8">
            <a:extLst>
              <a:ext uri="{FF2B5EF4-FFF2-40B4-BE49-F238E27FC236}">
                <a16:creationId xmlns:a16="http://schemas.microsoft.com/office/drawing/2014/main" id="{C7186361-ED36-4609-AD66-D782FBB509ED}"/>
              </a:ext>
            </a:extLst>
          </p:cNvPr>
          <p:cNvSpPr txBox="1"/>
          <p:nvPr/>
        </p:nvSpPr>
        <p:spPr>
          <a:xfrm>
            <a:off x="2724765" y="4840533"/>
            <a:ext cx="6098458" cy="1837426"/>
          </a:xfrm>
          <a:prstGeom prst="rect">
            <a:avLst/>
          </a:prstGeom>
          <a:solidFill>
            <a:schemeClr val="tx2">
              <a:lumMod val="75000"/>
            </a:schemeClr>
          </a:solidFill>
        </p:spPr>
        <p:txBody>
          <a:bodyPr wrap="square">
            <a:spAutoFit/>
          </a:bodyPr>
          <a:lstStyle/>
          <a:p>
            <a:pPr marL="12700" marR="5080">
              <a:lnSpc>
                <a:spcPct val="90000"/>
              </a:lnSpc>
              <a:spcBef>
                <a:spcPts val="340"/>
              </a:spcBef>
            </a:pPr>
            <a:r>
              <a:rPr lang="en-US" sz="1800" spc="-5" dirty="0">
                <a:solidFill>
                  <a:schemeClr val="bg2"/>
                </a:solidFill>
                <a:latin typeface="Carlito"/>
                <a:cs typeface="Carlito"/>
              </a:rPr>
              <a:t>This is </a:t>
            </a:r>
            <a:r>
              <a:rPr lang="en-US" sz="1800" dirty="0">
                <a:solidFill>
                  <a:schemeClr val="bg2"/>
                </a:solidFill>
                <a:latin typeface="Carlito"/>
                <a:cs typeface="Carlito"/>
              </a:rPr>
              <a:t>the </a:t>
            </a:r>
            <a:r>
              <a:rPr lang="en-US" sz="1800" spc="-5" dirty="0">
                <a:solidFill>
                  <a:schemeClr val="bg2"/>
                </a:solidFill>
                <a:latin typeface="Carlito"/>
                <a:cs typeface="Carlito"/>
              </a:rPr>
              <a:t>distribution of successful </a:t>
            </a:r>
            <a:r>
              <a:rPr lang="en-US" sz="1800" dirty="0">
                <a:solidFill>
                  <a:schemeClr val="bg2"/>
                </a:solidFill>
                <a:latin typeface="Carlito"/>
                <a:cs typeface="Carlito"/>
              </a:rPr>
              <a:t>landings </a:t>
            </a:r>
            <a:r>
              <a:rPr lang="en-US" sz="1800" spc="-20" dirty="0">
                <a:solidFill>
                  <a:schemeClr val="bg2"/>
                </a:solidFill>
                <a:latin typeface="Carlito"/>
                <a:cs typeface="Carlito"/>
              </a:rPr>
              <a:t>across </a:t>
            </a:r>
            <a:r>
              <a:rPr lang="en-US" sz="1800" dirty="0">
                <a:solidFill>
                  <a:schemeClr val="bg2"/>
                </a:solidFill>
                <a:latin typeface="Carlito"/>
                <a:cs typeface="Carlito"/>
              </a:rPr>
              <a:t>all launch </a:t>
            </a:r>
            <a:r>
              <a:rPr lang="en-US" sz="1800" spc="-20" dirty="0">
                <a:solidFill>
                  <a:schemeClr val="bg2"/>
                </a:solidFill>
                <a:latin typeface="Carlito"/>
                <a:cs typeface="Carlito"/>
              </a:rPr>
              <a:t>sites. </a:t>
            </a:r>
            <a:r>
              <a:rPr lang="en-US" sz="1800" spc="-5" dirty="0">
                <a:solidFill>
                  <a:schemeClr val="bg2"/>
                </a:solidFill>
                <a:latin typeface="Carlito"/>
                <a:cs typeface="Carlito"/>
              </a:rPr>
              <a:t>CCAFS </a:t>
            </a:r>
            <a:r>
              <a:rPr lang="en-US" sz="1800" spc="-10" dirty="0">
                <a:solidFill>
                  <a:schemeClr val="bg2"/>
                </a:solidFill>
                <a:latin typeface="Carlito"/>
                <a:cs typeface="Carlito"/>
              </a:rPr>
              <a:t>LC-40 </a:t>
            </a:r>
            <a:r>
              <a:rPr lang="en-US" sz="1800" spc="-5" dirty="0">
                <a:solidFill>
                  <a:schemeClr val="bg2"/>
                </a:solidFill>
                <a:latin typeface="Carlito"/>
                <a:cs typeface="Carlito"/>
              </a:rPr>
              <a:t>is </a:t>
            </a:r>
            <a:r>
              <a:rPr lang="en-US" sz="1800" dirty="0">
                <a:solidFill>
                  <a:schemeClr val="bg2"/>
                </a:solidFill>
                <a:latin typeface="Carlito"/>
                <a:cs typeface="Carlito"/>
              </a:rPr>
              <a:t>the </a:t>
            </a:r>
            <a:r>
              <a:rPr lang="en-US" sz="1800" spc="-5" dirty="0">
                <a:solidFill>
                  <a:schemeClr val="bg2"/>
                </a:solidFill>
                <a:latin typeface="Carlito"/>
                <a:cs typeface="Carlito"/>
              </a:rPr>
              <a:t>old name of  CCAFS SLC-40 </a:t>
            </a:r>
            <a:r>
              <a:rPr lang="en-US" sz="1800" dirty="0">
                <a:solidFill>
                  <a:schemeClr val="bg2"/>
                </a:solidFill>
                <a:latin typeface="Carlito"/>
                <a:cs typeface="Carlito"/>
              </a:rPr>
              <a:t>so </a:t>
            </a:r>
            <a:r>
              <a:rPr lang="en-US" sz="1800" spc="-5" dirty="0">
                <a:solidFill>
                  <a:schemeClr val="bg2"/>
                </a:solidFill>
                <a:latin typeface="Carlito"/>
                <a:cs typeface="Carlito"/>
              </a:rPr>
              <a:t>CCAFS </a:t>
            </a:r>
            <a:r>
              <a:rPr lang="en-US" sz="1800" dirty="0">
                <a:solidFill>
                  <a:schemeClr val="bg2"/>
                </a:solidFill>
                <a:latin typeface="Carlito"/>
                <a:cs typeface="Carlito"/>
              </a:rPr>
              <a:t>and </a:t>
            </a:r>
            <a:r>
              <a:rPr lang="en-US" sz="1800" spc="-5" dirty="0">
                <a:solidFill>
                  <a:schemeClr val="bg2"/>
                </a:solidFill>
                <a:latin typeface="Carlito"/>
                <a:cs typeface="Carlito"/>
              </a:rPr>
              <a:t>KSC </a:t>
            </a:r>
            <a:r>
              <a:rPr lang="en-US" sz="1800" spc="-35" dirty="0">
                <a:solidFill>
                  <a:schemeClr val="bg2"/>
                </a:solidFill>
                <a:latin typeface="Carlito"/>
                <a:cs typeface="Carlito"/>
              </a:rPr>
              <a:t>have </a:t>
            </a:r>
            <a:r>
              <a:rPr lang="en-US" sz="1800" dirty="0">
                <a:solidFill>
                  <a:schemeClr val="bg2"/>
                </a:solidFill>
                <a:latin typeface="Carlito"/>
                <a:cs typeface="Carlito"/>
              </a:rPr>
              <a:t>the </a:t>
            </a:r>
            <a:r>
              <a:rPr lang="en-US" sz="1800" spc="-5" dirty="0">
                <a:solidFill>
                  <a:schemeClr val="bg2"/>
                </a:solidFill>
                <a:latin typeface="Carlito"/>
                <a:cs typeface="Carlito"/>
              </a:rPr>
              <a:t>same amount </a:t>
            </a:r>
            <a:r>
              <a:rPr lang="en-US" sz="1800" dirty="0">
                <a:solidFill>
                  <a:schemeClr val="bg2"/>
                </a:solidFill>
                <a:latin typeface="Carlito"/>
                <a:cs typeface="Carlito"/>
              </a:rPr>
              <a:t>of </a:t>
            </a:r>
            <a:r>
              <a:rPr lang="en-US" sz="1800" spc="-5" dirty="0">
                <a:solidFill>
                  <a:schemeClr val="bg2"/>
                </a:solidFill>
                <a:latin typeface="Carlito"/>
                <a:cs typeface="Carlito"/>
              </a:rPr>
              <a:t>successful landings, but </a:t>
            </a:r>
            <a:r>
              <a:rPr lang="en-US" sz="1800" dirty="0">
                <a:solidFill>
                  <a:schemeClr val="bg2"/>
                </a:solidFill>
                <a:latin typeface="Carlito"/>
                <a:cs typeface="Carlito"/>
              </a:rPr>
              <a:t>a majority of the  </a:t>
            </a:r>
            <a:r>
              <a:rPr lang="en-US" sz="1800" spc="-5" dirty="0">
                <a:solidFill>
                  <a:schemeClr val="bg2"/>
                </a:solidFill>
                <a:latin typeface="Carlito"/>
                <a:cs typeface="Carlito"/>
              </a:rPr>
              <a:t>successful </a:t>
            </a:r>
            <a:r>
              <a:rPr lang="en-US" sz="1800" dirty="0">
                <a:solidFill>
                  <a:schemeClr val="bg2"/>
                </a:solidFill>
                <a:latin typeface="Carlito"/>
                <a:cs typeface="Carlito"/>
              </a:rPr>
              <a:t>landings </a:t>
            </a:r>
            <a:r>
              <a:rPr lang="en-US" sz="1800" spc="-5" dirty="0">
                <a:solidFill>
                  <a:schemeClr val="bg2"/>
                </a:solidFill>
                <a:latin typeface="Carlito"/>
                <a:cs typeface="Carlito"/>
              </a:rPr>
              <a:t>where </a:t>
            </a:r>
            <a:r>
              <a:rPr lang="en-US" sz="1800" spc="-20" dirty="0">
                <a:solidFill>
                  <a:schemeClr val="bg2"/>
                </a:solidFill>
                <a:latin typeface="Carlito"/>
                <a:cs typeface="Carlito"/>
              </a:rPr>
              <a:t>performed </a:t>
            </a:r>
            <a:r>
              <a:rPr lang="en-US" sz="1800" spc="-25" dirty="0">
                <a:solidFill>
                  <a:schemeClr val="bg2"/>
                </a:solidFill>
                <a:latin typeface="Carlito"/>
                <a:cs typeface="Carlito"/>
              </a:rPr>
              <a:t>before </a:t>
            </a:r>
            <a:r>
              <a:rPr lang="en-US" sz="1800" dirty="0">
                <a:solidFill>
                  <a:schemeClr val="bg2"/>
                </a:solidFill>
                <a:latin typeface="Carlito"/>
                <a:cs typeface="Carlito"/>
              </a:rPr>
              <a:t>the </a:t>
            </a:r>
            <a:r>
              <a:rPr lang="en-US" sz="1800" spc="-5" dirty="0">
                <a:solidFill>
                  <a:schemeClr val="bg2"/>
                </a:solidFill>
                <a:latin typeface="Carlito"/>
                <a:cs typeface="Carlito"/>
              </a:rPr>
              <a:t>name </a:t>
            </a:r>
            <a:r>
              <a:rPr lang="en-US" sz="1800" dirty="0">
                <a:solidFill>
                  <a:schemeClr val="bg2"/>
                </a:solidFill>
                <a:latin typeface="Carlito"/>
                <a:cs typeface="Carlito"/>
              </a:rPr>
              <a:t>change. </a:t>
            </a:r>
            <a:r>
              <a:rPr lang="en-US" sz="1800" spc="-40" dirty="0">
                <a:solidFill>
                  <a:schemeClr val="bg2"/>
                </a:solidFill>
                <a:latin typeface="Carlito"/>
                <a:cs typeface="Carlito"/>
              </a:rPr>
              <a:t>VAFB </a:t>
            </a:r>
            <a:r>
              <a:rPr lang="en-US" sz="1800" spc="-5" dirty="0">
                <a:solidFill>
                  <a:schemeClr val="bg2"/>
                </a:solidFill>
                <a:latin typeface="Carlito"/>
                <a:cs typeface="Carlito"/>
              </a:rPr>
              <a:t>has </a:t>
            </a:r>
            <a:r>
              <a:rPr lang="en-US" sz="1800" dirty="0">
                <a:solidFill>
                  <a:schemeClr val="bg2"/>
                </a:solidFill>
                <a:latin typeface="Carlito"/>
                <a:cs typeface="Carlito"/>
              </a:rPr>
              <a:t>the </a:t>
            </a:r>
            <a:r>
              <a:rPr lang="en-US" sz="1800" spc="-20" dirty="0">
                <a:solidFill>
                  <a:schemeClr val="bg2"/>
                </a:solidFill>
                <a:latin typeface="Carlito"/>
                <a:cs typeface="Carlito"/>
              </a:rPr>
              <a:t>smallest share </a:t>
            </a:r>
            <a:r>
              <a:rPr lang="en-US" sz="1800" spc="-5" dirty="0">
                <a:solidFill>
                  <a:schemeClr val="bg2"/>
                </a:solidFill>
                <a:latin typeface="Carlito"/>
                <a:cs typeface="Carlito"/>
              </a:rPr>
              <a:t>of successful  </a:t>
            </a:r>
            <a:r>
              <a:rPr lang="en-US" sz="1800" dirty="0">
                <a:solidFill>
                  <a:schemeClr val="bg2"/>
                </a:solidFill>
                <a:latin typeface="Carlito"/>
                <a:cs typeface="Carlito"/>
              </a:rPr>
              <a:t>landings. </a:t>
            </a:r>
            <a:r>
              <a:rPr lang="en-US" sz="1800" spc="-5" dirty="0">
                <a:solidFill>
                  <a:schemeClr val="bg2"/>
                </a:solidFill>
                <a:latin typeface="Carlito"/>
                <a:cs typeface="Carlito"/>
              </a:rPr>
              <a:t>This </a:t>
            </a:r>
            <a:r>
              <a:rPr lang="en-US" sz="1800" spc="-25" dirty="0">
                <a:solidFill>
                  <a:schemeClr val="bg2"/>
                </a:solidFill>
                <a:latin typeface="Carlito"/>
                <a:cs typeface="Carlito"/>
              </a:rPr>
              <a:t>may </a:t>
            </a:r>
            <a:r>
              <a:rPr lang="en-US" sz="1800" dirty="0">
                <a:solidFill>
                  <a:schemeClr val="bg2"/>
                </a:solidFill>
                <a:latin typeface="Carlito"/>
                <a:cs typeface="Carlito"/>
              </a:rPr>
              <a:t>be due </a:t>
            </a:r>
            <a:r>
              <a:rPr lang="en-US" sz="1800" spc="-20" dirty="0">
                <a:solidFill>
                  <a:schemeClr val="bg2"/>
                </a:solidFill>
                <a:latin typeface="Carlito"/>
                <a:cs typeface="Carlito"/>
              </a:rPr>
              <a:t>to </a:t>
            </a:r>
            <a:r>
              <a:rPr lang="en-US" sz="1800" spc="-5" dirty="0">
                <a:solidFill>
                  <a:schemeClr val="bg2"/>
                </a:solidFill>
                <a:latin typeface="Carlito"/>
                <a:cs typeface="Carlito"/>
              </a:rPr>
              <a:t>smaller sample </a:t>
            </a:r>
            <a:r>
              <a:rPr lang="en-US" sz="1800" dirty="0">
                <a:solidFill>
                  <a:schemeClr val="bg2"/>
                </a:solidFill>
                <a:latin typeface="Carlito"/>
                <a:cs typeface="Carlito"/>
              </a:rPr>
              <a:t>and </a:t>
            </a:r>
            <a:r>
              <a:rPr lang="en-US" sz="1800" spc="-5" dirty="0">
                <a:solidFill>
                  <a:schemeClr val="bg2"/>
                </a:solidFill>
                <a:latin typeface="Carlito"/>
                <a:cs typeface="Carlito"/>
              </a:rPr>
              <a:t>increase in </a:t>
            </a:r>
            <a:r>
              <a:rPr lang="en-US" sz="1800" spc="-15" dirty="0">
                <a:solidFill>
                  <a:schemeClr val="bg2"/>
                </a:solidFill>
                <a:latin typeface="Carlito"/>
                <a:cs typeface="Carlito"/>
              </a:rPr>
              <a:t>difficulty </a:t>
            </a:r>
            <a:r>
              <a:rPr lang="en-US" sz="1800" spc="-5" dirty="0">
                <a:solidFill>
                  <a:schemeClr val="bg2"/>
                </a:solidFill>
                <a:latin typeface="Carlito"/>
                <a:cs typeface="Carlito"/>
              </a:rPr>
              <a:t>of </a:t>
            </a:r>
            <a:r>
              <a:rPr lang="en-US" sz="1800" dirty="0">
                <a:solidFill>
                  <a:schemeClr val="bg2"/>
                </a:solidFill>
                <a:latin typeface="Carlito"/>
                <a:cs typeface="Carlito"/>
              </a:rPr>
              <a:t>launching </a:t>
            </a:r>
            <a:r>
              <a:rPr lang="en-US" sz="1800" spc="-5" dirty="0">
                <a:solidFill>
                  <a:schemeClr val="bg2"/>
                </a:solidFill>
                <a:latin typeface="Carlito"/>
                <a:cs typeface="Carlito"/>
              </a:rPr>
              <a:t>in </a:t>
            </a:r>
            <a:r>
              <a:rPr lang="en-US" sz="1800" dirty="0">
                <a:solidFill>
                  <a:schemeClr val="bg2"/>
                </a:solidFill>
                <a:latin typeface="Carlito"/>
                <a:cs typeface="Carlito"/>
              </a:rPr>
              <a:t>the </a:t>
            </a:r>
            <a:r>
              <a:rPr lang="en-US" sz="1800" spc="-25" dirty="0">
                <a:solidFill>
                  <a:schemeClr val="bg2"/>
                </a:solidFill>
                <a:latin typeface="Carlito"/>
                <a:cs typeface="Carlito"/>
              </a:rPr>
              <a:t>west</a:t>
            </a:r>
            <a:r>
              <a:rPr lang="en-US" sz="1800" spc="-65" dirty="0">
                <a:solidFill>
                  <a:schemeClr val="bg2"/>
                </a:solidFill>
                <a:latin typeface="Carlito"/>
                <a:cs typeface="Carlito"/>
              </a:rPr>
              <a:t> </a:t>
            </a:r>
            <a:r>
              <a:rPr lang="en-US" sz="1800" spc="-10" dirty="0">
                <a:solidFill>
                  <a:schemeClr val="bg2"/>
                </a:solidFill>
                <a:latin typeface="Carlito"/>
                <a:cs typeface="Carlito"/>
              </a:rPr>
              <a:t>coast.</a:t>
            </a:r>
            <a:endParaRPr lang="en-US" sz="1800" dirty="0">
              <a:solidFill>
                <a:schemeClr val="bg2"/>
              </a:solidFill>
              <a:latin typeface="Carlito"/>
              <a:cs typeface="Carlito"/>
            </a:endParaRPr>
          </a:p>
        </p:txBody>
      </p:sp>
    </p:spTree>
    <p:extLst>
      <p:ext uri="{BB962C8B-B14F-4D97-AF65-F5344CB8AC3E}">
        <p14:creationId xmlns:p14="http://schemas.microsoft.com/office/powerpoint/2010/main" val="7001329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Highest success rate launch site</a:t>
            </a:r>
          </a:p>
        </p:txBody>
      </p:sp>
      <p:sp>
        <p:nvSpPr>
          <p:cNvPr id="6" name="object 4">
            <a:extLst>
              <a:ext uri="{FF2B5EF4-FFF2-40B4-BE49-F238E27FC236}">
                <a16:creationId xmlns:a16="http://schemas.microsoft.com/office/drawing/2014/main" id="{3D9030BC-3C90-4241-9DA3-A3BA3E73CB6B}"/>
              </a:ext>
            </a:extLst>
          </p:cNvPr>
          <p:cNvSpPr/>
          <p:nvPr/>
        </p:nvSpPr>
        <p:spPr>
          <a:xfrm>
            <a:off x="4811267" y="2243327"/>
            <a:ext cx="2570988" cy="2570988"/>
          </a:xfrm>
          <a:prstGeom prst="rect">
            <a:avLst/>
          </a:prstGeom>
          <a:blipFill>
            <a:blip r:embed="rId3" cstate="print"/>
            <a:stretch>
              <a:fillRect/>
            </a:stretch>
          </a:blipFill>
        </p:spPr>
        <p:txBody>
          <a:bodyPr wrap="square" lIns="0" tIns="0" rIns="0" bIns="0" rtlCol="0"/>
          <a:lstStyle/>
          <a:p>
            <a:endParaRPr/>
          </a:p>
        </p:txBody>
      </p:sp>
      <p:sp>
        <p:nvSpPr>
          <p:cNvPr id="7" name="object 6">
            <a:extLst>
              <a:ext uri="{FF2B5EF4-FFF2-40B4-BE49-F238E27FC236}">
                <a16:creationId xmlns:a16="http://schemas.microsoft.com/office/drawing/2014/main" id="{DD36FBE6-E8C2-418A-B5AD-01270408718E}"/>
              </a:ext>
            </a:extLst>
          </p:cNvPr>
          <p:cNvSpPr/>
          <p:nvPr/>
        </p:nvSpPr>
        <p:spPr>
          <a:xfrm>
            <a:off x="8031480" y="2429255"/>
            <a:ext cx="324611" cy="304800"/>
          </a:xfrm>
          <a:prstGeom prst="rect">
            <a:avLst/>
          </a:prstGeom>
          <a:blipFill>
            <a:blip r:embed="rId4" cstate="print"/>
            <a:stretch>
              <a:fillRect/>
            </a:stretch>
          </a:blipFill>
        </p:spPr>
        <p:txBody>
          <a:bodyPr wrap="square" lIns="0" tIns="0" rIns="0" bIns="0" rtlCol="0"/>
          <a:lstStyle/>
          <a:p>
            <a:endParaRPr/>
          </a:p>
        </p:txBody>
      </p:sp>
      <p:sp>
        <p:nvSpPr>
          <p:cNvPr id="9" name="object 5">
            <a:extLst>
              <a:ext uri="{FF2B5EF4-FFF2-40B4-BE49-F238E27FC236}">
                <a16:creationId xmlns:a16="http://schemas.microsoft.com/office/drawing/2014/main" id="{3BC3CA1A-CFCE-488D-90F4-EE11C432AEB3}"/>
              </a:ext>
            </a:extLst>
          </p:cNvPr>
          <p:cNvSpPr/>
          <p:nvPr/>
        </p:nvSpPr>
        <p:spPr>
          <a:xfrm>
            <a:off x="1248155" y="2308860"/>
            <a:ext cx="3401568" cy="152400"/>
          </a:xfrm>
          <a:prstGeom prst="rect">
            <a:avLst/>
          </a:prstGeom>
          <a:blipFill>
            <a:blip r:embed="rId5"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8661607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Version Category Comparison</a:t>
            </a:r>
          </a:p>
        </p:txBody>
      </p:sp>
      <p:sp>
        <p:nvSpPr>
          <p:cNvPr id="6" name="object 4">
            <a:extLst>
              <a:ext uri="{FF2B5EF4-FFF2-40B4-BE49-F238E27FC236}">
                <a16:creationId xmlns:a16="http://schemas.microsoft.com/office/drawing/2014/main" id="{EFB432C1-E1A1-4D7E-B2EF-866B315A56E3}"/>
              </a:ext>
            </a:extLst>
          </p:cNvPr>
          <p:cNvSpPr/>
          <p:nvPr/>
        </p:nvSpPr>
        <p:spPr>
          <a:xfrm>
            <a:off x="417958" y="1774321"/>
            <a:ext cx="11568046" cy="2981568"/>
          </a:xfrm>
          <a:prstGeom prst="rect">
            <a:avLst/>
          </a:prstGeom>
          <a:blipFill>
            <a:blip r:embed="rId3" cstate="print"/>
            <a:stretch>
              <a:fillRect/>
            </a:stretch>
          </a:blipFill>
        </p:spPr>
        <p:txBody>
          <a:bodyPr wrap="square" lIns="0" tIns="0" rIns="0" bIns="0" rtlCol="0"/>
          <a:lstStyle/>
          <a:p>
            <a:endParaRPr/>
          </a:p>
        </p:txBody>
      </p:sp>
      <p:sp>
        <p:nvSpPr>
          <p:cNvPr id="7" name="object 3">
            <a:extLst>
              <a:ext uri="{FF2B5EF4-FFF2-40B4-BE49-F238E27FC236}">
                <a16:creationId xmlns:a16="http://schemas.microsoft.com/office/drawing/2014/main" id="{42275843-8FD3-44FE-BA76-BC0B4440D609}"/>
              </a:ext>
            </a:extLst>
          </p:cNvPr>
          <p:cNvSpPr txBox="1"/>
          <p:nvPr/>
        </p:nvSpPr>
        <p:spPr>
          <a:xfrm>
            <a:off x="417958" y="4868926"/>
            <a:ext cx="10433887" cy="1169670"/>
          </a:xfrm>
          <a:prstGeom prst="rect">
            <a:avLst/>
          </a:prstGeom>
          <a:solidFill>
            <a:schemeClr val="tx2">
              <a:lumMod val="75000"/>
            </a:schemeClr>
          </a:solidFill>
        </p:spPr>
        <p:txBody>
          <a:bodyPr vert="horz" wrap="square" lIns="0" tIns="38100" rIns="0" bIns="0" rtlCol="0">
            <a:spAutoFit/>
          </a:bodyPr>
          <a:lstStyle/>
          <a:p>
            <a:pPr marL="12700" marR="5080">
              <a:lnSpc>
                <a:spcPct val="91700"/>
              </a:lnSpc>
              <a:spcBef>
                <a:spcPts val="300"/>
              </a:spcBef>
            </a:pPr>
            <a:r>
              <a:rPr sz="2000" spc="-5" dirty="0">
                <a:solidFill>
                  <a:schemeClr val="bg2"/>
                </a:solidFill>
                <a:latin typeface="Carlito"/>
                <a:cs typeface="Carlito"/>
              </a:rPr>
              <a:t>Plotly dashboard has </a:t>
            </a:r>
            <a:r>
              <a:rPr sz="2000" dirty="0">
                <a:solidFill>
                  <a:schemeClr val="bg2"/>
                </a:solidFill>
                <a:latin typeface="Carlito"/>
                <a:cs typeface="Carlito"/>
              </a:rPr>
              <a:t>a </a:t>
            </a:r>
            <a:r>
              <a:rPr sz="2000" spc="-25" dirty="0">
                <a:solidFill>
                  <a:schemeClr val="bg2"/>
                </a:solidFill>
                <a:latin typeface="Carlito"/>
                <a:cs typeface="Carlito"/>
              </a:rPr>
              <a:t>Payload </a:t>
            </a:r>
            <a:r>
              <a:rPr sz="2000" spc="-20" dirty="0">
                <a:solidFill>
                  <a:schemeClr val="bg2"/>
                </a:solidFill>
                <a:latin typeface="Carlito"/>
                <a:cs typeface="Carlito"/>
              </a:rPr>
              <a:t>range </a:t>
            </a:r>
            <a:r>
              <a:rPr sz="2000" spc="-60" dirty="0">
                <a:solidFill>
                  <a:schemeClr val="bg2"/>
                </a:solidFill>
                <a:latin typeface="Carlito"/>
                <a:cs typeface="Carlito"/>
              </a:rPr>
              <a:t>selector. </a:t>
            </a:r>
            <a:r>
              <a:rPr sz="2000" spc="-65" dirty="0">
                <a:solidFill>
                  <a:schemeClr val="bg2"/>
                </a:solidFill>
                <a:latin typeface="Carlito"/>
                <a:cs typeface="Carlito"/>
              </a:rPr>
              <a:t>However, </a:t>
            </a:r>
            <a:r>
              <a:rPr sz="2000" dirty="0">
                <a:solidFill>
                  <a:schemeClr val="bg2"/>
                </a:solidFill>
                <a:latin typeface="Carlito"/>
                <a:cs typeface="Carlito"/>
              </a:rPr>
              <a:t>this </a:t>
            </a:r>
            <a:r>
              <a:rPr sz="2000" spc="-5" dirty="0">
                <a:solidFill>
                  <a:schemeClr val="bg2"/>
                </a:solidFill>
                <a:latin typeface="Carlito"/>
                <a:cs typeface="Carlito"/>
              </a:rPr>
              <a:t>is </a:t>
            </a:r>
            <a:r>
              <a:rPr sz="2000" spc="-10" dirty="0">
                <a:solidFill>
                  <a:schemeClr val="bg2"/>
                </a:solidFill>
                <a:latin typeface="Carlito"/>
                <a:cs typeface="Carlito"/>
              </a:rPr>
              <a:t>set </a:t>
            </a:r>
            <a:r>
              <a:rPr sz="2000" spc="-20" dirty="0">
                <a:solidFill>
                  <a:schemeClr val="bg2"/>
                </a:solidFill>
                <a:latin typeface="Carlito"/>
                <a:cs typeface="Carlito"/>
              </a:rPr>
              <a:t>from </a:t>
            </a:r>
            <a:r>
              <a:rPr sz="2000" dirty="0">
                <a:solidFill>
                  <a:schemeClr val="bg2"/>
                </a:solidFill>
                <a:latin typeface="Carlito"/>
                <a:cs typeface="Carlito"/>
              </a:rPr>
              <a:t>0-10000 </a:t>
            </a:r>
            <a:r>
              <a:rPr sz="2000" spc="-20" dirty="0">
                <a:solidFill>
                  <a:schemeClr val="bg2"/>
                </a:solidFill>
                <a:latin typeface="Carlito"/>
                <a:cs typeface="Carlito"/>
              </a:rPr>
              <a:t>instead </a:t>
            </a:r>
            <a:r>
              <a:rPr sz="2000" spc="-5" dirty="0">
                <a:solidFill>
                  <a:schemeClr val="bg2"/>
                </a:solidFill>
                <a:latin typeface="Carlito"/>
                <a:cs typeface="Carlito"/>
              </a:rPr>
              <a:t>of </a:t>
            </a:r>
            <a:r>
              <a:rPr sz="2000" dirty="0">
                <a:solidFill>
                  <a:schemeClr val="bg2"/>
                </a:solidFill>
                <a:latin typeface="Carlito"/>
                <a:cs typeface="Carlito"/>
              </a:rPr>
              <a:t>the  </a:t>
            </a:r>
            <a:r>
              <a:rPr sz="2000" spc="-20" dirty="0">
                <a:solidFill>
                  <a:schemeClr val="bg2"/>
                </a:solidFill>
                <a:latin typeface="Carlito"/>
                <a:cs typeface="Carlito"/>
              </a:rPr>
              <a:t>max </a:t>
            </a:r>
            <a:r>
              <a:rPr sz="2000" spc="-25" dirty="0">
                <a:solidFill>
                  <a:schemeClr val="bg2"/>
                </a:solidFill>
                <a:latin typeface="Carlito"/>
                <a:cs typeface="Carlito"/>
              </a:rPr>
              <a:t>Payload </a:t>
            </a:r>
            <a:r>
              <a:rPr sz="2000" spc="-5" dirty="0">
                <a:solidFill>
                  <a:schemeClr val="bg2"/>
                </a:solidFill>
                <a:latin typeface="Carlito"/>
                <a:cs typeface="Carlito"/>
              </a:rPr>
              <a:t>of </a:t>
            </a:r>
            <a:r>
              <a:rPr sz="2000" dirty="0">
                <a:solidFill>
                  <a:schemeClr val="bg2"/>
                </a:solidFill>
                <a:latin typeface="Carlito"/>
                <a:cs typeface="Carlito"/>
              </a:rPr>
              <a:t>15600. </a:t>
            </a:r>
            <a:r>
              <a:rPr sz="2000" spc="-5" dirty="0">
                <a:solidFill>
                  <a:schemeClr val="bg2"/>
                </a:solidFill>
                <a:latin typeface="Carlito"/>
                <a:cs typeface="Carlito"/>
              </a:rPr>
              <a:t>Class </a:t>
            </a:r>
            <a:r>
              <a:rPr sz="2000" spc="-20" dirty="0">
                <a:solidFill>
                  <a:schemeClr val="bg2"/>
                </a:solidFill>
                <a:latin typeface="Carlito"/>
                <a:cs typeface="Carlito"/>
              </a:rPr>
              <a:t>indicates </a:t>
            </a:r>
            <a:r>
              <a:rPr sz="2000" dirty="0">
                <a:solidFill>
                  <a:schemeClr val="bg2"/>
                </a:solidFill>
                <a:latin typeface="Carlito"/>
                <a:cs typeface="Carlito"/>
              </a:rPr>
              <a:t>1 </a:t>
            </a:r>
            <a:r>
              <a:rPr sz="2000" spc="-30" dirty="0">
                <a:solidFill>
                  <a:schemeClr val="bg2"/>
                </a:solidFill>
                <a:latin typeface="Carlito"/>
                <a:cs typeface="Carlito"/>
              </a:rPr>
              <a:t>for </a:t>
            </a:r>
            <a:r>
              <a:rPr sz="2000" spc="-5" dirty="0">
                <a:solidFill>
                  <a:schemeClr val="bg2"/>
                </a:solidFill>
                <a:latin typeface="Carlito"/>
                <a:cs typeface="Carlito"/>
              </a:rPr>
              <a:t>successful </a:t>
            </a:r>
            <a:r>
              <a:rPr sz="2000" dirty="0">
                <a:solidFill>
                  <a:schemeClr val="bg2"/>
                </a:solidFill>
                <a:latin typeface="Carlito"/>
                <a:cs typeface="Carlito"/>
              </a:rPr>
              <a:t>landing and 0 </a:t>
            </a:r>
            <a:r>
              <a:rPr sz="2000" spc="-30" dirty="0">
                <a:solidFill>
                  <a:schemeClr val="bg2"/>
                </a:solidFill>
                <a:latin typeface="Carlito"/>
                <a:cs typeface="Carlito"/>
              </a:rPr>
              <a:t>for </a:t>
            </a:r>
            <a:r>
              <a:rPr sz="2000" spc="-20" dirty="0">
                <a:solidFill>
                  <a:schemeClr val="bg2"/>
                </a:solidFill>
                <a:latin typeface="Carlito"/>
                <a:cs typeface="Carlito"/>
              </a:rPr>
              <a:t>failure. </a:t>
            </a:r>
            <a:r>
              <a:rPr sz="2000" spc="-25" dirty="0">
                <a:solidFill>
                  <a:schemeClr val="bg2"/>
                </a:solidFill>
                <a:latin typeface="Carlito"/>
                <a:cs typeface="Carlito"/>
              </a:rPr>
              <a:t>Scatter </a:t>
            </a:r>
            <a:r>
              <a:rPr sz="2000" spc="-5" dirty="0">
                <a:solidFill>
                  <a:schemeClr val="bg2"/>
                </a:solidFill>
                <a:latin typeface="Carlito"/>
                <a:cs typeface="Carlito"/>
              </a:rPr>
              <a:t>plot also  accounts </a:t>
            </a:r>
            <a:r>
              <a:rPr sz="2000" spc="-25" dirty="0">
                <a:solidFill>
                  <a:schemeClr val="bg2"/>
                </a:solidFill>
                <a:latin typeface="Carlito"/>
                <a:cs typeface="Carlito"/>
              </a:rPr>
              <a:t>for </a:t>
            </a:r>
            <a:r>
              <a:rPr sz="2000" spc="-20" dirty="0">
                <a:solidFill>
                  <a:schemeClr val="bg2"/>
                </a:solidFill>
                <a:latin typeface="Carlito"/>
                <a:cs typeface="Carlito"/>
              </a:rPr>
              <a:t>booster </a:t>
            </a:r>
            <a:r>
              <a:rPr sz="2000" spc="-25" dirty="0">
                <a:solidFill>
                  <a:schemeClr val="bg2"/>
                </a:solidFill>
                <a:latin typeface="Carlito"/>
                <a:cs typeface="Carlito"/>
              </a:rPr>
              <a:t>version </a:t>
            </a:r>
            <a:r>
              <a:rPr sz="2000" spc="-20" dirty="0">
                <a:solidFill>
                  <a:schemeClr val="bg2"/>
                </a:solidFill>
                <a:latin typeface="Carlito"/>
                <a:cs typeface="Carlito"/>
              </a:rPr>
              <a:t>category </a:t>
            </a:r>
            <a:r>
              <a:rPr sz="2000" spc="-5" dirty="0">
                <a:solidFill>
                  <a:schemeClr val="bg2"/>
                </a:solidFill>
                <a:latin typeface="Carlito"/>
                <a:cs typeface="Carlito"/>
              </a:rPr>
              <a:t>in color </a:t>
            </a:r>
            <a:r>
              <a:rPr sz="2000" dirty="0">
                <a:solidFill>
                  <a:schemeClr val="bg2"/>
                </a:solidFill>
                <a:latin typeface="Carlito"/>
                <a:cs typeface="Carlito"/>
              </a:rPr>
              <a:t>and number </a:t>
            </a:r>
            <a:r>
              <a:rPr sz="2000" spc="-5" dirty="0">
                <a:solidFill>
                  <a:schemeClr val="bg2"/>
                </a:solidFill>
                <a:latin typeface="Carlito"/>
                <a:cs typeface="Carlito"/>
              </a:rPr>
              <a:t>of </a:t>
            </a:r>
            <a:r>
              <a:rPr sz="2000" dirty="0">
                <a:solidFill>
                  <a:schemeClr val="bg2"/>
                </a:solidFill>
                <a:latin typeface="Carlito"/>
                <a:cs typeface="Carlito"/>
              </a:rPr>
              <a:t>launches </a:t>
            </a:r>
            <a:r>
              <a:rPr sz="2000" spc="-5" dirty="0">
                <a:solidFill>
                  <a:schemeClr val="bg2"/>
                </a:solidFill>
                <a:latin typeface="Carlito"/>
                <a:cs typeface="Carlito"/>
              </a:rPr>
              <a:t>in </a:t>
            </a:r>
            <a:r>
              <a:rPr sz="2000" spc="-15" dirty="0">
                <a:solidFill>
                  <a:schemeClr val="bg2"/>
                </a:solidFill>
                <a:latin typeface="Carlito"/>
                <a:cs typeface="Carlito"/>
              </a:rPr>
              <a:t>point </a:t>
            </a:r>
            <a:r>
              <a:rPr sz="2000" spc="-25" dirty="0">
                <a:solidFill>
                  <a:schemeClr val="bg2"/>
                </a:solidFill>
                <a:latin typeface="Carlito"/>
                <a:cs typeface="Carlito"/>
              </a:rPr>
              <a:t>size. </a:t>
            </a:r>
            <a:r>
              <a:rPr sz="2000" spc="-5" dirty="0">
                <a:solidFill>
                  <a:schemeClr val="bg2"/>
                </a:solidFill>
                <a:latin typeface="Carlito"/>
                <a:cs typeface="Carlito"/>
              </a:rPr>
              <a:t>In </a:t>
            </a:r>
            <a:r>
              <a:rPr sz="2000" dirty="0">
                <a:solidFill>
                  <a:schemeClr val="bg2"/>
                </a:solidFill>
                <a:latin typeface="Carlito"/>
                <a:cs typeface="Carlito"/>
              </a:rPr>
              <a:t>this  </a:t>
            </a:r>
            <a:r>
              <a:rPr sz="2000" spc="-5" dirty="0">
                <a:solidFill>
                  <a:schemeClr val="bg2"/>
                </a:solidFill>
                <a:latin typeface="Carlito"/>
                <a:cs typeface="Carlito"/>
              </a:rPr>
              <a:t>particular </a:t>
            </a:r>
            <a:r>
              <a:rPr sz="2000" spc="-20" dirty="0">
                <a:solidFill>
                  <a:schemeClr val="bg2"/>
                </a:solidFill>
                <a:latin typeface="Carlito"/>
                <a:cs typeface="Carlito"/>
              </a:rPr>
              <a:t>range </a:t>
            </a:r>
            <a:r>
              <a:rPr sz="2000" spc="-5" dirty="0">
                <a:solidFill>
                  <a:schemeClr val="bg2"/>
                </a:solidFill>
                <a:latin typeface="Carlito"/>
                <a:cs typeface="Carlito"/>
              </a:rPr>
              <a:t>of </a:t>
            </a:r>
            <a:r>
              <a:rPr sz="2000" dirty="0">
                <a:solidFill>
                  <a:schemeClr val="bg2"/>
                </a:solidFill>
                <a:latin typeface="Carlito"/>
                <a:cs typeface="Carlito"/>
              </a:rPr>
              <a:t>0-6000, </a:t>
            </a:r>
            <a:r>
              <a:rPr sz="2000" spc="-20" dirty="0">
                <a:solidFill>
                  <a:schemeClr val="bg2"/>
                </a:solidFill>
                <a:latin typeface="Carlito"/>
                <a:cs typeface="Carlito"/>
              </a:rPr>
              <a:t>interestingly </a:t>
            </a:r>
            <a:r>
              <a:rPr sz="2000" spc="-5" dirty="0">
                <a:solidFill>
                  <a:schemeClr val="bg2"/>
                </a:solidFill>
                <a:latin typeface="Carlito"/>
                <a:cs typeface="Carlito"/>
              </a:rPr>
              <a:t>there </a:t>
            </a:r>
            <a:r>
              <a:rPr sz="2000" spc="-20" dirty="0">
                <a:solidFill>
                  <a:schemeClr val="bg2"/>
                </a:solidFill>
                <a:latin typeface="Carlito"/>
                <a:cs typeface="Carlito"/>
              </a:rPr>
              <a:t>are two failed </a:t>
            </a:r>
            <a:r>
              <a:rPr sz="2000" dirty="0">
                <a:solidFill>
                  <a:schemeClr val="bg2"/>
                </a:solidFill>
                <a:latin typeface="Carlito"/>
                <a:cs typeface="Carlito"/>
              </a:rPr>
              <a:t>landings </a:t>
            </a:r>
            <a:r>
              <a:rPr sz="2000" spc="-5" dirty="0">
                <a:solidFill>
                  <a:schemeClr val="bg2"/>
                </a:solidFill>
                <a:latin typeface="Carlito"/>
                <a:cs typeface="Carlito"/>
              </a:rPr>
              <a:t>with payloads of </a:t>
            </a:r>
            <a:r>
              <a:rPr sz="2000" spc="-45" dirty="0">
                <a:solidFill>
                  <a:schemeClr val="bg2"/>
                </a:solidFill>
                <a:latin typeface="Carlito"/>
                <a:cs typeface="Carlito"/>
              </a:rPr>
              <a:t>zero</a:t>
            </a:r>
            <a:r>
              <a:rPr sz="2000" spc="-30" dirty="0">
                <a:solidFill>
                  <a:schemeClr val="bg2"/>
                </a:solidFill>
                <a:latin typeface="Carlito"/>
                <a:cs typeface="Carlito"/>
              </a:rPr>
              <a:t> </a:t>
            </a:r>
            <a:r>
              <a:rPr sz="2000" dirty="0">
                <a:solidFill>
                  <a:schemeClr val="bg2"/>
                </a:solidFill>
                <a:latin typeface="Carlito"/>
                <a:cs typeface="Carlito"/>
              </a:rPr>
              <a:t>kg.</a:t>
            </a:r>
          </a:p>
        </p:txBody>
      </p:sp>
    </p:spTree>
    <p:extLst>
      <p:ext uri="{BB962C8B-B14F-4D97-AF65-F5344CB8AC3E}">
        <p14:creationId xmlns:p14="http://schemas.microsoft.com/office/powerpoint/2010/main" val="2523596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51818"/>
            <a:ext cx="10399485" cy="42032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spcBef>
                <a:spcPts val="1400"/>
              </a:spcBef>
            </a:pPr>
            <a:r>
              <a:rPr lang="en-US" sz="2200" b="1" dirty="0">
                <a:solidFill>
                  <a:schemeClr val="accent3">
                    <a:lumMod val="25000"/>
                  </a:schemeClr>
                </a:solidFill>
                <a:latin typeface="Abadi" panose="020B0604020104020204" pitchFamily="34" charset="0"/>
              </a:rPr>
              <a:t>Background</a:t>
            </a:r>
            <a:r>
              <a:rPr lang="en-US" sz="2200" dirty="0">
                <a:solidFill>
                  <a:schemeClr val="accent3">
                    <a:lumMod val="25000"/>
                  </a:schemeClr>
                </a:solidFill>
                <a:latin typeface="Abadi" panose="020B0604020104020204" pitchFamily="34" charset="0"/>
              </a:rPr>
              <a:t>: SpaceX advertises Falcon 9 rocket launches on its website, with a cost of 62 million dollars; other providers cost upward of 165 million dollars each, much of the savings is because SpaceX can reuse the first stage. </a:t>
            </a:r>
          </a:p>
          <a:p>
            <a:pPr algn="just">
              <a:spcBef>
                <a:spcPts val="1400"/>
              </a:spcBef>
            </a:pPr>
            <a:r>
              <a:rPr lang="en-US" sz="2200" dirty="0">
                <a:solidFill>
                  <a:schemeClr val="accent3">
                    <a:lumMod val="25000"/>
                  </a:schemeClr>
                </a:solidFill>
                <a:latin typeface="Abadi" panose="020B0604020104020204" pitchFamily="34" charset="0"/>
              </a:rPr>
              <a:t>Therefore if we can determine if the first stage will land, we can determine the cost of a launch. This information can be used if an alternate company wants to bid against SpaceX for a rocket launch.</a:t>
            </a:r>
          </a:p>
          <a:p>
            <a:pPr>
              <a:spcBef>
                <a:spcPts val="1400"/>
              </a:spcBef>
            </a:pPr>
            <a:r>
              <a:rPr lang="en-US" sz="2200" b="1" dirty="0">
                <a:solidFill>
                  <a:schemeClr val="accent3">
                    <a:lumMod val="25000"/>
                  </a:schemeClr>
                </a:solidFill>
                <a:latin typeface="Abadi" panose="020B0604020104020204" pitchFamily="34" charset="0"/>
              </a:rPr>
              <a:t>Problem Statement</a:t>
            </a:r>
            <a:r>
              <a:rPr lang="en-US" sz="2200" dirty="0">
                <a:solidFill>
                  <a:schemeClr val="accent3">
                    <a:lumMod val="25000"/>
                  </a:schemeClr>
                </a:solidFill>
                <a:latin typeface="Abadi" panose="020B0604020104020204" pitchFamily="34" charset="0"/>
              </a:rPr>
              <a:t>: Client </a:t>
            </a: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asks us to develop a model to predict successful stage recovery.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DB004963-BC4C-4E74-9461-6C216F5F0E73}"/>
              </a:ext>
            </a:extLst>
          </p:cNvPr>
          <p:cNvPicPr>
            <a:picLocks noChangeAspect="1"/>
          </p:cNvPicPr>
          <p:nvPr/>
        </p:nvPicPr>
        <p:blipFill>
          <a:blip r:embed="rId3"/>
          <a:stretch>
            <a:fillRect/>
          </a:stretch>
        </p:blipFill>
        <p:spPr>
          <a:xfrm>
            <a:off x="361950" y="1416100"/>
            <a:ext cx="10758334" cy="3811588"/>
          </a:xfrm>
          <a:prstGeom prst="rect">
            <a:avLst/>
          </a:prstGeom>
        </p:spPr>
      </p:pic>
      <p:sp>
        <p:nvSpPr>
          <p:cNvPr id="7" name="object 6">
            <a:extLst>
              <a:ext uri="{FF2B5EF4-FFF2-40B4-BE49-F238E27FC236}">
                <a16:creationId xmlns:a16="http://schemas.microsoft.com/office/drawing/2014/main" id="{ED50FA19-7404-4819-A7FD-ADCA781C5E9D}"/>
              </a:ext>
            </a:extLst>
          </p:cNvPr>
          <p:cNvSpPr txBox="1"/>
          <p:nvPr/>
        </p:nvSpPr>
        <p:spPr>
          <a:xfrm>
            <a:off x="770011" y="5441900"/>
            <a:ext cx="9213215" cy="1190839"/>
          </a:xfrm>
          <a:prstGeom prst="rect">
            <a:avLst/>
          </a:prstGeom>
          <a:solidFill>
            <a:schemeClr val="tx2">
              <a:lumMod val="75000"/>
            </a:schemeClr>
          </a:solidFill>
        </p:spPr>
        <p:txBody>
          <a:bodyPr vert="horz" wrap="square" lIns="0" tIns="12700" rIns="0" bIns="0" rtlCol="0">
            <a:spAutoFit/>
          </a:bodyPr>
          <a:lstStyle/>
          <a:p>
            <a:pPr marL="12700" marR="2860040">
              <a:lnSpc>
                <a:spcPct val="120700"/>
              </a:lnSpc>
              <a:spcBef>
                <a:spcPts val="100"/>
              </a:spcBef>
            </a:pPr>
            <a:r>
              <a:rPr sz="1600" spc="-5" dirty="0">
                <a:solidFill>
                  <a:srgbClr val="FFFFFF"/>
                </a:solidFill>
                <a:latin typeface="Carlito"/>
                <a:cs typeface="Carlito"/>
              </a:rPr>
              <a:t>All models had virtually the </a:t>
            </a:r>
            <a:r>
              <a:rPr sz="1600" spc="-10" dirty="0">
                <a:solidFill>
                  <a:srgbClr val="FFFFFF"/>
                </a:solidFill>
                <a:latin typeface="Carlito"/>
                <a:cs typeface="Carlito"/>
              </a:rPr>
              <a:t>same </a:t>
            </a:r>
            <a:r>
              <a:rPr sz="1600" spc="-20" dirty="0">
                <a:solidFill>
                  <a:srgbClr val="FFFFFF"/>
                </a:solidFill>
                <a:latin typeface="Carlito"/>
                <a:cs typeface="Carlito"/>
              </a:rPr>
              <a:t>accuracy </a:t>
            </a:r>
            <a:r>
              <a:rPr sz="1600" spc="-5" dirty="0">
                <a:solidFill>
                  <a:srgbClr val="FFFFFF"/>
                </a:solidFill>
                <a:latin typeface="Carlito"/>
                <a:cs typeface="Carlito"/>
              </a:rPr>
              <a:t>on the </a:t>
            </a:r>
            <a:r>
              <a:rPr sz="1600" spc="-20" dirty="0">
                <a:solidFill>
                  <a:srgbClr val="FFFFFF"/>
                </a:solidFill>
                <a:latin typeface="Carlito"/>
                <a:cs typeface="Carlito"/>
              </a:rPr>
              <a:t>test set </a:t>
            </a:r>
            <a:r>
              <a:rPr sz="1600" spc="-15" dirty="0">
                <a:solidFill>
                  <a:srgbClr val="FFFFFF"/>
                </a:solidFill>
                <a:latin typeface="Carlito"/>
                <a:cs typeface="Carlito"/>
              </a:rPr>
              <a:t>at </a:t>
            </a:r>
            <a:r>
              <a:rPr sz="1600" spc="-20" dirty="0">
                <a:solidFill>
                  <a:srgbClr val="FFFFFF"/>
                </a:solidFill>
                <a:latin typeface="Carlito"/>
                <a:cs typeface="Carlito"/>
              </a:rPr>
              <a:t>83.33% </a:t>
            </a:r>
            <a:r>
              <a:rPr sz="1600" spc="-45" dirty="0">
                <a:solidFill>
                  <a:srgbClr val="FFFFFF"/>
                </a:solidFill>
                <a:latin typeface="Carlito"/>
                <a:cs typeface="Carlito"/>
              </a:rPr>
              <a:t>accuracy.  </a:t>
            </a:r>
            <a:r>
              <a:rPr sz="1600" dirty="0">
                <a:solidFill>
                  <a:srgbClr val="FFFFFF"/>
                </a:solidFill>
                <a:latin typeface="Carlito"/>
                <a:cs typeface="Carlito"/>
              </a:rPr>
              <a:t>It </a:t>
            </a:r>
            <a:r>
              <a:rPr sz="1600" spc="-5" dirty="0">
                <a:solidFill>
                  <a:srgbClr val="FFFFFF"/>
                </a:solidFill>
                <a:latin typeface="Carlito"/>
                <a:cs typeface="Carlito"/>
              </a:rPr>
              <a:t>should be </a:t>
            </a:r>
            <a:r>
              <a:rPr sz="1600" spc="-15" dirty="0">
                <a:solidFill>
                  <a:srgbClr val="FFFFFF"/>
                </a:solidFill>
                <a:latin typeface="Carlito"/>
                <a:cs typeface="Carlito"/>
              </a:rPr>
              <a:t>noted </a:t>
            </a:r>
            <a:r>
              <a:rPr sz="1600" spc="-10" dirty="0">
                <a:solidFill>
                  <a:srgbClr val="FFFFFF"/>
                </a:solidFill>
                <a:latin typeface="Carlito"/>
                <a:cs typeface="Carlito"/>
              </a:rPr>
              <a:t>that </a:t>
            </a:r>
            <a:r>
              <a:rPr sz="1600" spc="-20" dirty="0">
                <a:solidFill>
                  <a:srgbClr val="FFFFFF"/>
                </a:solidFill>
                <a:latin typeface="Carlito"/>
                <a:cs typeface="Carlito"/>
              </a:rPr>
              <a:t>test size </a:t>
            </a:r>
            <a:r>
              <a:rPr sz="1600" dirty="0">
                <a:solidFill>
                  <a:srgbClr val="FFFFFF"/>
                </a:solidFill>
                <a:latin typeface="Carlito"/>
                <a:cs typeface="Carlito"/>
              </a:rPr>
              <a:t>is </a:t>
            </a:r>
            <a:r>
              <a:rPr sz="1600" spc="-5" dirty="0">
                <a:solidFill>
                  <a:srgbClr val="FFFFFF"/>
                </a:solidFill>
                <a:latin typeface="Carlito"/>
                <a:cs typeface="Carlito"/>
              </a:rPr>
              <a:t>small </a:t>
            </a:r>
            <a:r>
              <a:rPr sz="1600" spc="-15" dirty="0">
                <a:solidFill>
                  <a:srgbClr val="FFFFFF"/>
                </a:solidFill>
                <a:latin typeface="Carlito"/>
                <a:cs typeface="Carlito"/>
              </a:rPr>
              <a:t>at </a:t>
            </a:r>
            <a:r>
              <a:rPr sz="1600" spc="-5" dirty="0">
                <a:solidFill>
                  <a:srgbClr val="FFFFFF"/>
                </a:solidFill>
                <a:latin typeface="Carlito"/>
                <a:cs typeface="Carlito"/>
              </a:rPr>
              <a:t>only </a:t>
            </a:r>
            <a:r>
              <a:rPr sz="1600" spc="-10" dirty="0">
                <a:solidFill>
                  <a:srgbClr val="FFFFFF"/>
                </a:solidFill>
                <a:latin typeface="Carlito"/>
                <a:cs typeface="Carlito"/>
              </a:rPr>
              <a:t>sample </a:t>
            </a:r>
            <a:r>
              <a:rPr sz="1600" spc="-20" dirty="0">
                <a:solidFill>
                  <a:srgbClr val="FFFFFF"/>
                </a:solidFill>
                <a:latin typeface="Carlito"/>
                <a:cs typeface="Carlito"/>
              </a:rPr>
              <a:t>size </a:t>
            </a:r>
            <a:r>
              <a:rPr sz="1600" spc="-5" dirty="0">
                <a:solidFill>
                  <a:srgbClr val="FFFFFF"/>
                </a:solidFill>
                <a:latin typeface="Carlito"/>
                <a:cs typeface="Carlito"/>
              </a:rPr>
              <a:t>of</a:t>
            </a:r>
            <a:r>
              <a:rPr sz="1600" spc="-204" dirty="0">
                <a:solidFill>
                  <a:srgbClr val="FFFFFF"/>
                </a:solidFill>
                <a:latin typeface="Carlito"/>
                <a:cs typeface="Carlito"/>
              </a:rPr>
              <a:t> </a:t>
            </a:r>
            <a:r>
              <a:rPr sz="1600" spc="-10" dirty="0">
                <a:solidFill>
                  <a:srgbClr val="FFFFFF"/>
                </a:solidFill>
                <a:latin typeface="Carlito"/>
                <a:cs typeface="Carlito"/>
              </a:rPr>
              <a:t>18.</a:t>
            </a:r>
            <a:endParaRPr sz="1600" dirty="0">
              <a:latin typeface="Carlito"/>
              <a:cs typeface="Carlito"/>
            </a:endParaRPr>
          </a:p>
          <a:p>
            <a:pPr marL="12700">
              <a:lnSpc>
                <a:spcPct val="100000"/>
              </a:lnSpc>
              <a:spcBef>
                <a:spcPts val="250"/>
              </a:spcBef>
            </a:pPr>
            <a:r>
              <a:rPr sz="1600" spc="-5" dirty="0">
                <a:solidFill>
                  <a:srgbClr val="FFFFFF"/>
                </a:solidFill>
                <a:latin typeface="Carlito"/>
                <a:cs typeface="Carlito"/>
              </a:rPr>
              <a:t>This </a:t>
            </a:r>
            <a:r>
              <a:rPr sz="1600" spc="-20" dirty="0">
                <a:solidFill>
                  <a:srgbClr val="FFFFFF"/>
                </a:solidFill>
                <a:latin typeface="Carlito"/>
                <a:cs typeface="Carlito"/>
              </a:rPr>
              <a:t>can cause large variance </a:t>
            </a:r>
            <a:r>
              <a:rPr sz="1600" dirty="0">
                <a:solidFill>
                  <a:srgbClr val="FFFFFF"/>
                </a:solidFill>
                <a:latin typeface="Carlito"/>
                <a:cs typeface="Carlito"/>
              </a:rPr>
              <a:t>in </a:t>
            </a:r>
            <a:r>
              <a:rPr sz="1600" spc="-20" dirty="0">
                <a:solidFill>
                  <a:srgbClr val="FFFFFF"/>
                </a:solidFill>
                <a:latin typeface="Carlito"/>
                <a:cs typeface="Carlito"/>
              </a:rPr>
              <a:t>accuracy results, </a:t>
            </a:r>
            <a:r>
              <a:rPr sz="1600" spc="-15" dirty="0">
                <a:solidFill>
                  <a:srgbClr val="FFFFFF"/>
                </a:solidFill>
                <a:latin typeface="Carlito"/>
                <a:cs typeface="Carlito"/>
              </a:rPr>
              <a:t>such </a:t>
            </a:r>
            <a:r>
              <a:rPr sz="1600" spc="-5" dirty="0">
                <a:solidFill>
                  <a:srgbClr val="FFFFFF"/>
                </a:solidFill>
                <a:latin typeface="Carlito"/>
                <a:cs typeface="Carlito"/>
              </a:rPr>
              <a:t>as those in </a:t>
            </a:r>
            <a:r>
              <a:rPr sz="1600" spc="-15" dirty="0">
                <a:solidFill>
                  <a:srgbClr val="FFFFFF"/>
                </a:solidFill>
                <a:latin typeface="Carlito"/>
                <a:cs typeface="Carlito"/>
              </a:rPr>
              <a:t>Decision </a:t>
            </a:r>
            <a:r>
              <a:rPr sz="1600" spc="-65" dirty="0">
                <a:solidFill>
                  <a:srgbClr val="FFFFFF"/>
                </a:solidFill>
                <a:latin typeface="Carlito"/>
                <a:cs typeface="Carlito"/>
              </a:rPr>
              <a:t>Tree </a:t>
            </a:r>
            <a:r>
              <a:rPr sz="1600" spc="-10" dirty="0">
                <a:solidFill>
                  <a:srgbClr val="FFFFFF"/>
                </a:solidFill>
                <a:latin typeface="Carlito"/>
                <a:cs typeface="Carlito"/>
              </a:rPr>
              <a:t>Classifier </a:t>
            </a:r>
            <a:r>
              <a:rPr sz="1600" spc="-5" dirty="0">
                <a:solidFill>
                  <a:srgbClr val="FFFFFF"/>
                </a:solidFill>
                <a:latin typeface="Carlito"/>
                <a:cs typeface="Carlito"/>
              </a:rPr>
              <a:t>model in </a:t>
            </a:r>
            <a:r>
              <a:rPr sz="1600" spc="-25" dirty="0">
                <a:solidFill>
                  <a:srgbClr val="FFFFFF"/>
                </a:solidFill>
                <a:latin typeface="Carlito"/>
                <a:cs typeface="Carlito"/>
              </a:rPr>
              <a:t>repeated</a:t>
            </a:r>
            <a:r>
              <a:rPr sz="1600" spc="60" dirty="0">
                <a:solidFill>
                  <a:srgbClr val="FFFFFF"/>
                </a:solidFill>
                <a:latin typeface="Carlito"/>
                <a:cs typeface="Carlito"/>
              </a:rPr>
              <a:t> </a:t>
            </a:r>
            <a:r>
              <a:rPr sz="1600" spc="-15" dirty="0">
                <a:solidFill>
                  <a:srgbClr val="FFFFFF"/>
                </a:solidFill>
                <a:latin typeface="Carlito"/>
                <a:cs typeface="Carlito"/>
              </a:rPr>
              <a:t>runs.</a:t>
            </a:r>
            <a:endParaRPr sz="1600" dirty="0">
              <a:latin typeface="Carlito"/>
              <a:cs typeface="Carlito"/>
            </a:endParaRPr>
          </a:p>
          <a:p>
            <a:pPr marL="12700">
              <a:lnSpc>
                <a:spcPct val="100000"/>
              </a:lnSpc>
              <a:spcBef>
                <a:spcPts val="400"/>
              </a:spcBef>
            </a:pPr>
            <a:r>
              <a:rPr sz="1600" spc="-55" dirty="0">
                <a:solidFill>
                  <a:srgbClr val="FFFFFF"/>
                </a:solidFill>
                <a:latin typeface="Carlito"/>
                <a:cs typeface="Carlito"/>
              </a:rPr>
              <a:t>We </a:t>
            </a:r>
            <a:r>
              <a:rPr sz="1600" spc="-20" dirty="0">
                <a:solidFill>
                  <a:srgbClr val="FFFFFF"/>
                </a:solidFill>
                <a:latin typeface="Carlito"/>
                <a:cs typeface="Carlito"/>
              </a:rPr>
              <a:t>likely </a:t>
            </a:r>
            <a:r>
              <a:rPr sz="1600" spc="-15" dirty="0">
                <a:solidFill>
                  <a:srgbClr val="FFFFFF"/>
                </a:solidFill>
                <a:latin typeface="Carlito"/>
                <a:cs typeface="Carlito"/>
              </a:rPr>
              <a:t>need </a:t>
            </a:r>
            <a:r>
              <a:rPr sz="1600" spc="-25" dirty="0">
                <a:solidFill>
                  <a:srgbClr val="FFFFFF"/>
                </a:solidFill>
                <a:latin typeface="Carlito"/>
                <a:cs typeface="Carlito"/>
              </a:rPr>
              <a:t>more data </a:t>
            </a:r>
            <a:r>
              <a:rPr sz="1600" spc="-15" dirty="0">
                <a:solidFill>
                  <a:srgbClr val="FFFFFF"/>
                </a:solidFill>
                <a:latin typeface="Carlito"/>
                <a:cs typeface="Carlito"/>
              </a:rPr>
              <a:t>to </a:t>
            </a:r>
            <a:r>
              <a:rPr sz="1600" spc="-20" dirty="0">
                <a:solidFill>
                  <a:srgbClr val="FFFFFF"/>
                </a:solidFill>
                <a:latin typeface="Carlito"/>
                <a:cs typeface="Carlito"/>
              </a:rPr>
              <a:t>determine </a:t>
            </a:r>
            <a:r>
              <a:rPr sz="1600" spc="-5" dirty="0">
                <a:solidFill>
                  <a:srgbClr val="FFFFFF"/>
                </a:solidFill>
                <a:latin typeface="Carlito"/>
                <a:cs typeface="Carlito"/>
              </a:rPr>
              <a:t>the </a:t>
            </a:r>
            <a:r>
              <a:rPr sz="1600" spc="-20" dirty="0">
                <a:solidFill>
                  <a:srgbClr val="FFFFFF"/>
                </a:solidFill>
                <a:latin typeface="Carlito"/>
                <a:cs typeface="Carlito"/>
              </a:rPr>
              <a:t>best</a:t>
            </a:r>
            <a:r>
              <a:rPr sz="1600" spc="114" dirty="0">
                <a:solidFill>
                  <a:srgbClr val="FFFFFF"/>
                </a:solidFill>
                <a:latin typeface="Carlito"/>
                <a:cs typeface="Carlito"/>
              </a:rPr>
              <a:t> </a:t>
            </a:r>
            <a:r>
              <a:rPr sz="1600" spc="-15" dirty="0">
                <a:solidFill>
                  <a:srgbClr val="FFFFFF"/>
                </a:solidFill>
                <a:latin typeface="Carlito"/>
                <a:cs typeface="Carlito"/>
              </a:rPr>
              <a:t>model.</a:t>
            </a:r>
            <a:endParaRPr sz="1600" dirty="0">
              <a:latin typeface="Carlito"/>
              <a:cs typeface="Carlito"/>
            </a:endParaRPr>
          </a:p>
        </p:txBody>
      </p:sp>
    </p:spTree>
    <p:extLst>
      <p:ext uri="{BB962C8B-B14F-4D97-AF65-F5344CB8AC3E}">
        <p14:creationId xmlns:p14="http://schemas.microsoft.com/office/powerpoint/2010/main" val="24594460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10" name="object 7">
            <a:extLst>
              <a:ext uri="{FF2B5EF4-FFF2-40B4-BE49-F238E27FC236}">
                <a16:creationId xmlns:a16="http://schemas.microsoft.com/office/drawing/2014/main" id="{A76A2654-DD4A-492E-AD69-8A82343BAECD}"/>
              </a:ext>
            </a:extLst>
          </p:cNvPr>
          <p:cNvSpPr/>
          <p:nvPr/>
        </p:nvSpPr>
        <p:spPr>
          <a:xfrm>
            <a:off x="1040154" y="1495831"/>
            <a:ext cx="6422529" cy="3453383"/>
          </a:xfrm>
          <a:prstGeom prst="rect">
            <a:avLst/>
          </a:prstGeom>
          <a:blipFill>
            <a:blip r:embed="rId3" cstate="print"/>
            <a:stretch>
              <a:fillRect/>
            </a:stretch>
          </a:blipFill>
        </p:spPr>
        <p:txBody>
          <a:bodyPr wrap="square" lIns="0" tIns="0" rIns="0" bIns="0" rtlCol="0"/>
          <a:lstStyle/>
          <a:p>
            <a:endParaRPr dirty="0"/>
          </a:p>
        </p:txBody>
      </p:sp>
      <p:sp>
        <p:nvSpPr>
          <p:cNvPr id="11" name="object 6">
            <a:extLst>
              <a:ext uri="{FF2B5EF4-FFF2-40B4-BE49-F238E27FC236}">
                <a16:creationId xmlns:a16="http://schemas.microsoft.com/office/drawing/2014/main" id="{9DBA5E3F-7DB6-441C-AC29-5FA102987B74}"/>
              </a:ext>
            </a:extLst>
          </p:cNvPr>
          <p:cNvSpPr txBox="1"/>
          <p:nvPr/>
        </p:nvSpPr>
        <p:spPr>
          <a:xfrm>
            <a:off x="1008199" y="5108676"/>
            <a:ext cx="9684382" cy="1459865"/>
          </a:xfrm>
          <a:prstGeom prst="rect">
            <a:avLst/>
          </a:prstGeom>
          <a:solidFill>
            <a:schemeClr val="tx2">
              <a:lumMod val="75000"/>
            </a:schemeClr>
          </a:solidFill>
        </p:spPr>
        <p:txBody>
          <a:bodyPr vert="horz" wrap="square" lIns="0" tIns="12700" rIns="0" bIns="0" rtlCol="0">
            <a:spAutoFit/>
          </a:bodyPr>
          <a:lstStyle/>
          <a:p>
            <a:pPr marL="12700" marR="158750">
              <a:lnSpc>
                <a:spcPct val="112500"/>
              </a:lnSpc>
              <a:spcBef>
                <a:spcPts val="100"/>
              </a:spcBef>
            </a:pPr>
            <a:r>
              <a:rPr sz="1600" spc="-5" dirty="0">
                <a:solidFill>
                  <a:srgbClr val="FFFFFF"/>
                </a:solidFill>
                <a:latin typeface="Carlito"/>
                <a:cs typeface="Carlito"/>
              </a:rPr>
              <a:t>Since </a:t>
            </a:r>
            <a:r>
              <a:rPr sz="1600" dirty="0">
                <a:solidFill>
                  <a:srgbClr val="FFFFFF"/>
                </a:solidFill>
                <a:latin typeface="Carlito"/>
                <a:cs typeface="Carlito"/>
              </a:rPr>
              <a:t>all </a:t>
            </a:r>
            <a:r>
              <a:rPr sz="1600" spc="-5" dirty="0">
                <a:solidFill>
                  <a:srgbClr val="FFFFFF"/>
                </a:solidFill>
                <a:latin typeface="Carlito"/>
                <a:cs typeface="Carlito"/>
              </a:rPr>
              <a:t>models </a:t>
            </a:r>
            <a:r>
              <a:rPr sz="1600" spc="-25" dirty="0">
                <a:solidFill>
                  <a:srgbClr val="FFFFFF"/>
                </a:solidFill>
                <a:latin typeface="Carlito"/>
                <a:cs typeface="Carlito"/>
              </a:rPr>
              <a:t>performed </a:t>
            </a:r>
            <a:r>
              <a:rPr sz="1600" spc="-5" dirty="0">
                <a:solidFill>
                  <a:srgbClr val="FFFFFF"/>
                </a:solidFill>
                <a:latin typeface="Carlito"/>
                <a:cs typeface="Carlito"/>
              </a:rPr>
              <a:t>the </a:t>
            </a:r>
            <a:r>
              <a:rPr sz="1600" spc="-10" dirty="0">
                <a:solidFill>
                  <a:srgbClr val="FFFFFF"/>
                </a:solidFill>
                <a:latin typeface="Carlito"/>
                <a:cs typeface="Carlito"/>
              </a:rPr>
              <a:t>same </a:t>
            </a:r>
            <a:r>
              <a:rPr sz="1600" spc="-25" dirty="0">
                <a:solidFill>
                  <a:srgbClr val="FFFFFF"/>
                </a:solidFill>
                <a:latin typeface="Carlito"/>
                <a:cs typeface="Carlito"/>
              </a:rPr>
              <a:t>for </a:t>
            </a:r>
            <a:r>
              <a:rPr sz="1600" spc="-5" dirty="0">
                <a:solidFill>
                  <a:srgbClr val="FFFFFF"/>
                </a:solidFill>
                <a:latin typeface="Carlito"/>
                <a:cs typeface="Carlito"/>
              </a:rPr>
              <a:t>the </a:t>
            </a:r>
            <a:r>
              <a:rPr sz="1600" spc="-20" dirty="0">
                <a:solidFill>
                  <a:srgbClr val="FFFFFF"/>
                </a:solidFill>
                <a:latin typeface="Carlito"/>
                <a:cs typeface="Carlito"/>
              </a:rPr>
              <a:t>test set, </a:t>
            </a:r>
            <a:r>
              <a:rPr sz="1600" spc="-5" dirty="0">
                <a:solidFill>
                  <a:srgbClr val="FFFFFF"/>
                </a:solidFill>
                <a:latin typeface="Carlito"/>
                <a:cs typeface="Carlito"/>
              </a:rPr>
              <a:t>the </a:t>
            </a:r>
            <a:r>
              <a:rPr sz="1600" spc="-20" dirty="0">
                <a:solidFill>
                  <a:srgbClr val="FFFFFF"/>
                </a:solidFill>
                <a:latin typeface="Carlito"/>
                <a:cs typeface="Carlito"/>
              </a:rPr>
              <a:t>confusion </a:t>
            </a:r>
            <a:r>
              <a:rPr sz="1600" spc="-10" dirty="0">
                <a:solidFill>
                  <a:srgbClr val="FFFFFF"/>
                </a:solidFill>
                <a:latin typeface="Carlito"/>
                <a:cs typeface="Carlito"/>
              </a:rPr>
              <a:t>matrix is </a:t>
            </a:r>
            <a:r>
              <a:rPr sz="1600" spc="-5" dirty="0">
                <a:solidFill>
                  <a:srgbClr val="FFFFFF"/>
                </a:solidFill>
                <a:latin typeface="Carlito"/>
                <a:cs typeface="Carlito"/>
              </a:rPr>
              <a:t>the </a:t>
            </a:r>
            <a:r>
              <a:rPr sz="1600" spc="-10" dirty="0">
                <a:solidFill>
                  <a:srgbClr val="FFFFFF"/>
                </a:solidFill>
                <a:latin typeface="Carlito"/>
                <a:cs typeface="Carlito"/>
              </a:rPr>
              <a:t>same </a:t>
            </a:r>
            <a:r>
              <a:rPr sz="1600" spc="-20" dirty="0">
                <a:solidFill>
                  <a:srgbClr val="FFFFFF"/>
                </a:solidFill>
                <a:latin typeface="Carlito"/>
                <a:cs typeface="Carlito"/>
              </a:rPr>
              <a:t>across </a:t>
            </a:r>
            <a:r>
              <a:rPr sz="1600" dirty="0">
                <a:solidFill>
                  <a:srgbClr val="FFFFFF"/>
                </a:solidFill>
                <a:latin typeface="Carlito"/>
                <a:cs typeface="Carlito"/>
              </a:rPr>
              <a:t>all </a:t>
            </a:r>
            <a:r>
              <a:rPr sz="1600" spc="-5" dirty="0">
                <a:solidFill>
                  <a:srgbClr val="FFFFFF"/>
                </a:solidFill>
                <a:latin typeface="Carlito"/>
                <a:cs typeface="Carlito"/>
              </a:rPr>
              <a:t>models.  The </a:t>
            </a:r>
            <a:r>
              <a:rPr sz="1600" spc="-15" dirty="0">
                <a:solidFill>
                  <a:srgbClr val="FFFFFF"/>
                </a:solidFill>
                <a:latin typeface="Carlito"/>
                <a:cs typeface="Carlito"/>
              </a:rPr>
              <a:t>models </a:t>
            </a:r>
            <a:r>
              <a:rPr sz="1600" spc="-20" dirty="0">
                <a:solidFill>
                  <a:srgbClr val="FFFFFF"/>
                </a:solidFill>
                <a:latin typeface="Carlito"/>
                <a:cs typeface="Carlito"/>
              </a:rPr>
              <a:t>predicted </a:t>
            </a:r>
            <a:r>
              <a:rPr sz="1600" spc="-5" dirty="0">
                <a:solidFill>
                  <a:srgbClr val="FFFFFF"/>
                </a:solidFill>
                <a:latin typeface="Carlito"/>
                <a:cs typeface="Carlito"/>
              </a:rPr>
              <a:t>12 </a:t>
            </a:r>
            <a:r>
              <a:rPr sz="1600" spc="-20" dirty="0">
                <a:solidFill>
                  <a:srgbClr val="FFFFFF"/>
                </a:solidFill>
                <a:latin typeface="Carlito"/>
                <a:cs typeface="Carlito"/>
              </a:rPr>
              <a:t>successful </a:t>
            </a:r>
            <a:r>
              <a:rPr sz="1600" spc="-10" dirty="0">
                <a:solidFill>
                  <a:srgbClr val="FFFFFF"/>
                </a:solidFill>
                <a:latin typeface="Carlito"/>
                <a:cs typeface="Carlito"/>
              </a:rPr>
              <a:t>landings </a:t>
            </a:r>
            <a:r>
              <a:rPr sz="1600" spc="-5" dirty="0">
                <a:solidFill>
                  <a:srgbClr val="FFFFFF"/>
                </a:solidFill>
                <a:latin typeface="Carlito"/>
                <a:cs typeface="Carlito"/>
              </a:rPr>
              <a:t>when the true label</a:t>
            </a:r>
            <a:r>
              <a:rPr sz="1600" spc="275" dirty="0">
                <a:solidFill>
                  <a:srgbClr val="FFFFFF"/>
                </a:solidFill>
                <a:latin typeface="Carlito"/>
                <a:cs typeface="Carlito"/>
              </a:rPr>
              <a:t> </a:t>
            </a:r>
            <a:r>
              <a:rPr sz="1600" spc="-20" dirty="0">
                <a:solidFill>
                  <a:srgbClr val="FFFFFF"/>
                </a:solidFill>
                <a:latin typeface="Carlito"/>
                <a:cs typeface="Carlito"/>
              </a:rPr>
              <a:t>was successful </a:t>
            </a:r>
            <a:r>
              <a:rPr sz="1600" spc="-10" dirty="0">
                <a:solidFill>
                  <a:srgbClr val="FFFFFF"/>
                </a:solidFill>
                <a:latin typeface="Carlito"/>
                <a:cs typeface="Carlito"/>
              </a:rPr>
              <a:t>landing.</a:t>
            </a:r>
            <a:endParaRPr sz="1600" dirty="0">
              <a:latin typeface="Carlito"/>
              <a:cs typeface="Carlito"/>
            </a:endParaRPr>
          </a:p>
          <a:p>
            <a:pPr marL="12700">
              <a:lnSpc>
                <a:spcPct val="100000"/>
              </a:lnSpc>
              <a:spcBef>
                <a:spcPts val="405"/>
              </a:spcBef>
            </a:pPr>
            <a:r>
              <a:rPr sz="1600" spc="-5" dirty="0">
                <a:solidFill>
                  <a:srgbClr val="FFFFFF"/>
                </a:solidFill>
                <a:latin typeface="Carlito"/>
                <a:cs typeface="Carlito"/>
              </a:rPr>
              <a:t>The </a:t>
            </a:r>
            <a:r>
              <a:rPr sz="1600" spc="-15" dirty="0">
                <a:solidFill>
                  <a:srgbClr val="FFFFFF"/>
                </a:solidFill>
                <a:latin typeface="Carlito"/>
                <a:cs typeface="Carlito"/>
              </a:rPr>
              <a:t>models </a:t>
            </a:r>
            <a:r>
              <a:rPr sz="1600" spc="-20" dirty="0">
                <a:solidFill>
                  <a:srgbClr val="FFFFFF"/>
                </a:solidFill>
                <a:latin typeface="Carlito"/>
                <a:cs typeface="Carlito"/>
              </a:rPr>
              <a:t>predicted </a:t>
            </a:r>
            <a:r>
              <a:rPr sz="1600" spc="-5" dirty="0">
                <a:solidFill>
                  <a:srgbClr val="FFFFFF"/>
                </a:solidFill>
                <a:latin typeface="Carlito"/>
                <a:cs typeface="Carlito"/>
              </a:rPr>
              <a:t>3 </a:t>
            </a:r>
            <a:r>
              <a:rPr sz="1600" spc="-20" dirty="0">
                <a:solidFill>
                  <a:srgbClr val="FFFFFF"/>
                </a:solidFill>
                <a:latin typeface="Carlito"/>
                <a:cs typeface="Carlito"/>
              </a:rPr>
              <a:t>unsuccessful </a:t>
            </a:r>
            <a:r>
              <a:rPr sz="1600" spc="-10" dirty="0">
                <a:solidFill>
                  <a:srgbClr val="FFFFFF"/>
                </a:solidFill>
                <a:latin typeface="Carlito"/>
                <a:cs typeface="Carlito"/>
              </a:rPr>
              <a:t>landings </a:t>
            </a:r>
            <a:r>
              <a:rPr sz="1600" spc="-5" dirty="0">
                <a:solidFill>
                  <a:srgbClr val="FFFFFF"/>
                </a:solidFill>
                <a:latin typeface="Carlito"/>
                <a:cs typeface="Carlito"/>
              </a:rPr>
              <a:t>when the true label </a:t>
            </a:r>
            <a:r>
              <a:rPr sz="1600" spc="-15" dirty="0">
                <a:solidFill>
                  <a:srgbClr val="FFFFFF"/>
                </a:solidFill>
                <a:latin typeface="Carlito"/>
                <a:cs typeface="Carlito"/>
              </a:rPr>
              <a:t>was </a:t>
            </a:r>
            <a:r>
              <a:rPr sz="1600" spc="-20" dirty="0">
                <a:solidFill>
                  <a:srgbClr val="FFFFFF"/>
                </a:solidFill>
                <a:latin typeface="Carlito"/>
                <a:cs typeface="Carlito"/>
              </a:rPr>
              <a:t>unsuccessful</a:t>
            </a:r>
            <a:r>
              <a:rPr sz="1600" spc="140" dirty="0">
                <a:solidFill>
                  <a:srgbClr val="FFFFFF"/>
                </a:solidFill>
                <a:latin typeface="Carlito"/>
                <a:cs typeface="Carlito"/>
              </a:rPr>
              <a:t> </a:t>
            </a:r>
            <a:r>
              <a:rPr sz="1600" spc="-10" dirty="0">
                <a:solidFill>
                  <a:srgbClr val="FFFFFF"/>
                </a:solidFill>
                <a:latin typeface="Carlito"/>
                <a:cs typeface="Carlito"/>
              </a:rPr>
              <a:t>landing.</a:t>
            </a:r>
            <a:endParaRPr sz="1600" dirty="0">
              <a:latin typeface="Carlito"/>
              <a:cs typeface="Carlito"/>
            </a:endParaRPr>
          </a:p>
          <a:p>
            <a:pPr marL="12700" marR="5080">
              <a:lnSpc>
                <a:spcPts val="2330"/>
              </a:lnSpc>
              <a:spcBef>
                <a:spcPts val="135"/>
              </a:spcBef>
            </a:pPr>
            <a:r>
              <a:rPr sz="1600" spc="-5" dirty="0">
                <a:solidFill>
                  <a:srgbClr val="FFFFFF"/>
                </a:solidFill>
                <a:latin typeface="Carlito"/>
                <a:cs typeface="Carlito"/>
              </a:rPr>
              <a:t>The </a:t>
            </a:r>
            <a:r>
              <a:rPr sz="1600" spc="-15" dirty="0">
                <a:solidFill>
                  <a:srgbClr val="FFFFFF"/>
                </a:solidFill>
                <a:latin typeface="Carlito"/>
                <a:cs typeface="Carlito"/>
              </a:rPr>
              <a:t>models </a:t>
            </a:r>
            <a:r>
              <a:rPr sz="1600" spc="-20" dirty="0">
                <a:solidFill>
                  <a:srgbClr val="FFFFFF"/>
                </a:solidFill>
                <a:latin typeface="Carlito"/>
                <a:cs typeface="Carlito"/>
              </a:rPr>
              <a:t>predicted </a:t>
            </a:r>
            <a:r>
              <a:rPr sz="1600" spc="-5" dirty="0">
                <a:solidFill>
                  <a:srgbClr val="FFFFFF"/>
                </a:solidFill>
                <a:latin typeface="Carlito"/>
                <a:cs typeface="Carlito"/>
              </a:rPr>
              <a:t>3 </a:t>
            </a:r>
            <a:r>
              <a:rPr sz="1600" spc="-20" dirty="0">
                <a:solidFill>
                  <a:srgbClr val="FFFFFF"/>
                </a:solidFill>
                <a:latin typeface="Carlito"/>
                <a:cs typeface="Carlito"/>
              </a:rPr>
              <a:t>successful </a:t>
            </a:r>
            <a:r>
              <a:rPr sz="1600" spc="-10" dirty="0">
                <a:solidFill>
                  <a:srgbClr val="FFFFFF"/>
                </a:solidFill>
                <a:latin typeface="Carlito"/>
                <a:cs typeface="Carlito"/>
              </a:rPr>
              <a:t>landings </a:t>
            </a:r>
            <a:r>
              <a:rPr sz="1600" spc="-5" dirty="0">
                <a:solidFill>
                  <a:srgbClr val="FFFFFF"/>
                </a:solidFill>
                <a:latin typeface="Carlito"/>
                <a:cs typeface="Carlito"/>
              </a:rPr>
              <a:t>when the true label </a:t>
            </a:r>
            <a:r>
              <a:rPr sz="1600" spc="-20" dirty="0">
                <a:solidFill>
                  <a:srgbClr val="FFFFFF"/>
                </a:solidFill>
                <a:latin typeface="Carlito"/>
                <a:cs typeface="Carlito"/>
              </a:rPr>
              <a:t>was unsuccessful </a:t>
            </a:r>
            <a:r>
              <a:rPr sz="1600" spc="-10" dirty="0">
                <a:solidFill>
                  <a:srgbClr val="FFFFFF"/>
                </a:solidFill>
                <a:latin typeface="Carlito"/>
                <a:cs typeface="Carlito"/>
              </a:rPr>
              <a:t>landings </a:t>
            </a:r>
            <a:r>
              <a:rPr sz="1600" spc="-20" dirty="0">
                <a:solidFill>
                  <a:srgbClr val="FFFFFF"/>
                </a:solidFill>
                <a:latin typeface="Carlito"/>
                <a:cs typeface="Carlito"/>
              </a:rPr>
              <a:t>(false positives).  </a:t>
            </a:r>
            <a:r>
              <a:rPr sz="1600" spc="-15" dirty="0">
                <a:solidFill>
                  <a:srgbClr val="FFFFFF"/>
                </a:solidFill>
                <a:latin typeface="Carlito"/>
                <a:cs typeface="Carlito"/>
              </a:rPr>
              <a:t>Our </a:t>
            </a:r>
            <a:r>
              <a:rPr sz="1600" spc="-5" dirty="0">
                <a:solidFill>
                  <a:srgbClr val="FFFFFF"/>
                </a:solidFill>
                <a:latin typeface="Carlito"/>
                <a:cs typeface="Carlito"/>
              </a:rPr>
              <a:t>models </a:t>
            </a:r>
            <a:r>
              <a:rPr sz="1600" spc="-20" dirty="0">
                <a:solidFill>
                  <a:srgbClr val="FFFFFF"/>
                </a:solidFill>
                <a:latin typeface="Carlito"/>
                <a:cs typeface="Carlito"/>
              </a:rPr>
              <a:t>over predict successful</a:t>
            </a:r>
            <a:r>
              <a:rPr sz="1600" spc="130" dirty="0">
                <a:solidFill>
                  <a:srgbClr val="FFFFFF"/>
                </a:solidFill>
                <a:latin typeface="Carlito"/>
                <a:cs typeface="Carlito"/>
              </a:rPr>
              <a:t> </a:t>
            </a:r>
            <a:r>
              <a:rPr sz="1600" spc="-10" dirty="0">
                <a:solidFill>
                  <a:srgbClr val="FFFFFF"/>
                </a:solidFill>
                <a:latin typeface="Carlito"/>
                <a:cs typeface="Carlito"/>
              </a:rPr>
              <a:t>landings.</a:t>
            </a:r>
            <a:endParaRPr sz="1600" dirty="0">
              <a:latin typeface="Carlito"/>
              <a:cs typeface="Carlito"/>
            </a:endParaRPr>
          </a:p>
        </p:txBody>
      </p:sp>
    </p:spTree>
    <p:extLst>
      <p:ext uri="{BB962C8B-B14F-4D97-AF65-F5344CB8AC3E}">
        <p14:creationId xmlns:p14="http://schemas.microsoft.com/office/powerpoint/2010/main" val="36450342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Our task: to develop a machine learning model for Space Y who wants to bid against SpaceX</a:t>
            </a:r>
          </a:p>
          <a:p>
            <a:pPr>
              <a:lnSpc>
                <a:spcPct val="100000"/>
              </a:lnSpc>
              <a:spcBef>
                <a:spcPts val="1400"/>
              </a:spcBef>
            </a:pPr>
            <a:r>
              <a:rPr lang="en-US" sz="2200" dirty="0">
                <a:solidFill>
                  <a:schemeClr val="accent3">
                    <a:lumMod val="25000"/>
                  </a:schemeClr>
                </a:solidFill>
                <a:latin typeface="Abadi" panose="020B0604020104020204" pitchFamily="34" charset="0"/>
              </a:rPr>
              <a:t>The goal of model is to predict when Stage 1 will successfully land to save ~$100 million USD</a:t>
            </a:r>
          </a:p>
          <a:p>
            <a:pPr>
              <a:lnSpc>
                <a:spcPct val="100000"/>
              </a:lnSpc>
              <a:spcBef>
                <a:spcPts val="1400"/>
              </a:spcBef>
            </a:pPr>
            <a:r>
              <a:rPr lang="en-US" sz="2200" dirty="0">
                <a:solidFill>
                  <a:schemeClr val="accent3">
                    <a:lumMod val="25000"/>
                  </a:schemeClr>
                </a:solidFill>
                <a:latin typeface="Abadi" panose="020B0604020104020204" pitchFamily="34" charset="0"/>
              </a:rPr>
              <a:t>Used data from a public SpaceX API and web scraping SpaceX Wikipedia page</a:t>
            </a:r>
          </a:p>
          <a:p>
            <a:pPr>
              <a:lnSpc>
                <a:spcPct val="100000"/>
              </a:lnSpc>
              <a:spcBef>
                <a:spcPts val="1400"/>
              </a:spcBef>
            </a:pPr>
            <a:r>
              <a:rPr lang="en-US" sz="2200" dirty="0">
                <a:solidFill>
                  <a:schemeClr val="accent3">
                    <a:lumMod val="25000"/>
                  </a:schemeClr>
                </a:solidFill>
                <a:latin typeface="Abadi" panose="020B0604020104020204" pitchFamily="34" charset="0"/>
              </a:rPr>
              <a:t>Created data labels and stored data into a DB2 SQL database</a:t>
            </a:r>
          </a:p>
          <a:p>
            <a:pPr>
              <a:lnSpc>
                <a:spcPct val="100000"/>
              </a:lnSpc>
              <a:spcBef>
                <a:spcPts val="1400"/>
              </a:spcBef>
            </a:pPr>
            <a:r>
              <a:rPr lang="en-US" sz="2200" dirty="0">
                <a:solidFill>
                  <a:schemeClr val="accent3">
                    <a:lumMod val="25000"/>
                  </a:schemeClr>
                </a:solidFill>
                <a:latin typeface="Abadi" panose="020B0604020104020204" pitchFamily="34" charset="0"/>
              </a:rPr>
              <a:t>Created a dashboard for visualization</a:t>
            </a:r>
          </a:p>
          <a:p>
            <a:pPr>
              <a:lnSpc>
                <a:spcPct val="100000"/>
              </a:lnSpc>
              <a:spcBef>
                <a:spcPts val="1400"/>
              </a:spcBef>
            </a:pPr>
            <a:r>
              <a:rPr lang="en-US" sz="2200" dirty="0">
                <a:solidFill>
                  <a:schemeClr val="accent3">
                    <a:lumMod val="25000"/>
                  </a:schemeClr>
                </a:solidFill>
                <a:latin typeface="Abadi" panose="020B0604020104020204" pitchFamily="34" charset="0"/>
              </a:rPr>
              <a:t>We created a machine learning model with an accuracy of 83%</a:t>
            </a:r>
          </a:p>
          <a:p>
            <a:pPr>
              <a:lnSpc>
                <a:spcPct val="100000"/>
              </a:lnSpc>
              <a:spcBef>
                <a:spcPts val="1400"/>
              </a:spcBef>
            </a:pPr>
            <a:r>
              <a:rPr lang="en-US" sz="2200" dirty="0" err="1">
                <a:solidFill>
                  <a:schemeClr val="accent3">
                    <a:lumMod val="25000"/>
                  </a:schemeClr>
                </a:solidFill>
                <a:latin typeface="Abadi" panose="020B0604020104020204" pitchFamily="34" charset="0"/>
              </a:rPr>
              <a:t>Allon</a:t>
            </a:r>
            <a:r>
              <a:rPr lang="en-US" sz="2200" dirty="0">
                <a:solidFill>
                  <a:schemeClr val="accent3">
                    <a:lumMod val="25000"/>
                  </a:schemeClr>
                </a:solidFill>
                <a:latin typeface="Abadi" panose="020B0604020104020204" pitchFamily="34" charset="0"/>
              </a:rPr>
              <a:t> Mask of </a:t>
            </a: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can use this model to predict with relatively high accuracy whether a  launch will have a successful Stage 1 landing before launch to determine whether the launch  should be made or not</a:t>
            </a:r>
          </a:p>
          <a:p>
            <a:pPr>
              <a:lnSpc>
                <a:spcPct val="100000"/>
              </a:lnSpc>
              <a:spcBef>
                <a:spcPts val="1400"/>
              </a:spcBef>
            </a:pPr>
            <a:r>
              <a:rPr lang="en-US" sz="2200" dirty="0">
                <a:solidFill>
                  <a:schemeClr val="accent3">
                    <a:lumMod val="25000"/>
                  </a:schemeClr>
                </a:solidFill>
                <a:latin typeface="Abadi" panose="020B0604020104020204" pitchFamily="34" charset="0"/>
              </a:rPr>
              <a:t>If possible more data should be collected to better determine the best machine learning model  and improve accuracy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is obtained from SpaceX API and online web page by scraping.</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Classifying landings as 1 and 0.</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Developed models using various algorithms by </a:t>
            </a:r>
            <a:r>
              <a:rPr lang="en-US" sz="7600" dirty="0" err="1">
                <a:solidFill>
                  <a:schemeClr val="bg2">
                    <a:lumMod val="50000"/>
                  </a:schemeClr>
                </a:solidFill>
                <a:latin typeface="Abadi"/>
              </a:rPr>
              <a:t>GridSearchCV</a:t>
            </a:r>
            <a:r>
              <a:rPr lang="en-US" sz="7600" dirty="0">
                <a:solidFill>
                  <a:schemeClr val="bg2">
                    <a:lumMod val="50000"/>
                  </a:schemeClr>
                </a:solidFill>
                <a:latin typeface="Abadi"/>
              </a:rPr>
              <a:t> method. </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process involved a combination of API requests from Space X public API and web  scraping data from a table in Space X’s Wikipedia entry.</a:t>
            </a:r>
          </a:p>
          <a:p>
            <a:pPr>
              <a:lnSpc>
                <a:spcPct val="100000"/>
              </a:lnSpc>
              <a:spcBef>
                <a:spcPts val="1400"/>
              </a:spcBef>
            </a:pPr>
            <a:r>
              <a:rPr lang="en-US" sz="2200" dirty="0">
                <a:solidFill>
                  <a:schemeClr val="accent3">
                    <a:lumMod val="25000"/>
                  </a:schemeClr>
                </a:solidFill>
                <a:latin typeface="Abadi" panose="020B0604020104020204" pitchFamily="34" charset="0"/>
              </a:rPr>
              <a:t>The next slide will show the flowchart of data collection from API and the one after will show  the flowchart of data collection from </a:t>
            </a:r>
            <a:r>
              <a:rPr lang="en-US" sz="2200" dirty="0" err="1">
                <a:solidFill>
                  <a:schemeClr val="accent3">
                    <a:lumMod val="25000"/>
                  </a:schemeClr>
                </a:solidFill>
                <a:latin typeface="Abadi" panose="020B0604020104020204" pitchFamily="34" charset="0"/>
              </a:rPr>
              <a:t>webscraping</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Space X API Data Columns:</a:t>
            </a:r>
          </a:p>
          <a:p>
            <a:pPr>
              <a:lnSpc>
                <a:spcPct val="100000"/>
              </a:lnSpc>
              <a:spcBef>
                <a:spcPts val="1400"/>
              </a:spcBef>
            </a:pPr>
            <a:r>
              <a:rPr lang="en-US" sz="2200" dirty="0" err="1">
                <a:solidFill>
                  <a:schemeClr val="accent3">
                    <a:lumMod val="25000"/>
                  </a:schemeClr>
                </a:solidFill>
                <a:latin typeface="Abadi" panose="020B0604020104020204" pitchFamily="34" charset="0"/>
              </a:rPr>
              <a:t>FlightNumber</a:t>
            </a:r>
            <a:r>
              <a:rPr lang="en-US" sz="2200" dirty="0">
                <a:solidFill>
                  <a:schemeClr val="accent3">
                    <a:lumMod val="25000"/>
                  </a:schemeClr>
                </a:solidFill>
                <a:latin typeface="Abadi" panose="020B0604020104020204" pitchFamily="34" charset="0"/>
              </a:rPr>
              <a:t>, Date, </a:t>
            </a:r>
            <a:r>
              <a:rPr lang="en-US" sz="2200" dirty="0" err="1">
                <a:solidFill>
                  <a:schemeClr val="accent3">
                    <a:lumMod val="25000"/>
                  </a:schemeClr>
                </a:solidFill>
                <a:latin typeface="Abadi" panose="020B0604020104020204" pitchFamily="34" charset="0"/>
              </a:rPr>
              <a:t>BoosterVersion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Outcome, Flights, </a:t>
            </a:r>
            <a:r>
              <a:rPr lang="en-US" sz="2200" dirty="0" err="1">
                <a:solidFill>
                  <a:schemeClr val="accent3">
                    <a:lumMod val="25000"/>
                  </a:schemeClr>
                </a:solidFill>
                <a:latin typeface="Abadi" panose="020B0604020104020204" pitchFamily="34" charset="0"/>
              </a:rPr>
              <a:t>GridFins</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Reused, Legs, </a:t>
            </a:r>
            <a:r>
              <a:rPr lang="en-US" sz="2200" dirty="0" err="1">
                <a:solidFill>
                  <a:schemeClr val="accent3">
                    <a:lumMod val="25000"/>
                  </a:schemeClr>
                </a:solidFill>
                <a:latin typeface="Abadi" panose="020B0604020104020204" pitchFamily="34" charset="0"/>
              </a:rPr>
              <a:t>LandingPad</a:t>
            </a:r>
            <a:r>
              <a:rPr lang="en-US" sz="2200" dirty="0">
                <a:solidFill>
                  <a:schemeClr val="accent3">
                    <a:lumMod val="25000"/>
                  </a:schemeClr>
                </a:solidFill>
                <a:latin typeface="Abadi" panose="020B0604020104020204" pitchFamily="34" charset="0"/>
              </a:rPr>
              <a:t>, Block, </a:t>
            </a:r>
            <a:r>
              <a:rPr lang="en-US" sz="2200" dirty="0" err="1">
                <a:solidFill>
                  <a:schemeClr val="accent3">
                    <a:lumMod val="25000"/>
                  </a:schemeClr>
                </a:solidFill>
                <a:latin typeface="Abadi" panose="020B0604020104020204" pitchFamily="34" charset="0"/>
              </a:rPr>
              <a:t>ReusedCount</a:t>
            </a:r>
            <a:r>
              <a:rPr lang="en-US" sz="2200" dirty="0">
                <a:solidFill>
                  <a:schemeClr val="accent3">
                    <a:lumMod val="25000"/>
                  </a:schemeClr>
                </a:solidFill>
                <a:latin typeface="Abadi" panose="020B0604020104020204" pitchFamily="34" charset="0"/>
              </a:rPr>
              <a:t>, Serial, Longitude, Latitude</a:t>
            </a:r>
          </a:p>
          <a:p>
            <a:pPr>
              <a:lnSpc>
                <a:spcPct val="100000"/>
              </a:lnSpc>
              <a:spcBef>
                <a:spcPts val="1400"/>
              </a:spcBef>
            </a:pPr>
            <a:r>
              <a:rPr lang="en-US" sz="2200" dirty="0">
                <a:solidFill>
                  <a:schemeClr val="accent3">
                    <a:lumMod val="25000"/>
                  </a:schemeClr>
                </a:solidFill>
                <a:latin typeface="Abadi" panose="020B0604020104020204" pitchFamily="34" charset="0"/>
              </a:rPr>
              <a:t>Wikipedia </a:t>
            </a:r>
            <a:r>
              <a:rPr lang="en-US" sz="2200" dirty="0" err="1">
                <a:solidFill>
                  <a:schemeClr val="accent3">
                    <a:lumMod val="25000"/>
                  </a:schemeClr>
                </a:solidFill>
                <a:latin typeface="Abadi" panose="020B0604020104020204" pitchFamily="34" charset="0"/>
              </a:rPr>
              <a:t>Webscrape</a:t>
            </a:r>
            <a:r>
              <a:rPr lang="en-US" sz="2200" dirty="0">
                <a:solidFill>
                  <a:schemeClr val="accent3">
                    <a:lumMod val="25000"/>
                  </a:schemeClr>
                </a:solidFill>
                <a:latin typeface="Abadi" panose="020B0604020104020204" pitchFamily="34" charset="0"/>
              </a:rPr>
              <a:t> Data Columns:</a:t>
            </a:r>
          </a:p>
          <a:p>
            <a:pPr>
              <a:lnSpc>
                <a:spcPct val="100000"/>
              </a:lnSpc>
              <a:spcBef>
                <a:spcPts val="1400"/>
              </a:spcBef>
            </a:pPr>
            <a:r>
              <a:rPr lang="en-US" sz="2200" dirty="0">
                <a:solidFill>
                  <a:schemeClr val="accent3">
                    <a:lumMod val="25000"/>
                  </a:schemeClr>
                </a:solidFill>
                <a:latin typeface="Abadi" panose="020B0604020104020204" pitchFamily="34" charset="0"/>
              </a:rPr>
              <a:t>Flight No., Launch site, Payload,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Customer, Launch outcome, Version  Booster, Booster landing, Date, Time</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9" y="1800225"/>
            <a:ext cx="4208462" cy="4225925"/>
          </a:xfrm>
          <a:prstGeom prst="rect">
            <a:avLst/>
          </a:prstGeom>
        </p:spPr>
        <p:txBody>
          <a:bodyPr vert="horz" lIns="91440" tIns="45720" rIns="91440" bIns="45720" rtlCol="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object 6">
            <a:extLst>
              <a:ext uri="{FF2B5EF4-FFF2-40B4-BE49-F238E27FC236}">
                <a16:creationId xmlns:a16="http://schemas.microsoft.com/office/drawing/2014/main" id="{B3FD0566-710D-4245-9AE5-C8E2D5CAAE59}"/>
              </a:ext>
            </a:extLst>
          </p:cNvPr>
          <p:cNvSpPr/>
          <p:nvPr/>
        </p:nvSpPr>
        <p:spPr>
          <a:xfrm>
            <a:off x="5062728" y="1754123"/>
            <a:ext cx="237744" cy="1389888"/>
          </a:xfrm>
          <a:prstGeom prst="rect">
            <a:avLst/>
          </a:prstGeom>
          <a:blipFill>
            <a:blip r:embed="rId3" cstate="print"/>
            <a:stretch>
              <a:fillRect/>
            </a:stretch>
          </a:blipFill>
        </p:spPr>
        <p:txBody>
          <a:bodyPr wrap="square" lIns="0" tIns="0" rIns="0" bIns="0" rtlCol="0"/>
          <a:lstStyle/>
          <a:p>
            <a:endParaRPr/>
          </a:p>
        </p:txBody>
      </p:sp>
      <p:grpSp>
        <p:nvGrpSpPr>
          <p:cNvPr id="8" name="object 7">
            <a:extLst>
              <a:ext uri="{FF2B5EF4-FFF2-40B4-BE49-F238E27FC236}">
                <a16:creationId xmlns:a16="http://schemas.microsoft.com/office/drawing/2014/main" id="{E077BB51-5E9B-4E00-A3C6-D46E918222E6}"/>
              </a:ext>
            </a:extLst>
          </p:cNvPr>
          <p:cNvGrpSpPr/>
          <p:nvPr/>
        </p:nvGrpSpPr>
        <p:grpSpPr>
          <a:xfrm>
            <a:off x="4782311" y="1478280"/>
            <a:ext cx="1851660" cy="1607820"/>
            <a:chOff x="4782311" y="1478280"/>
            <a:chExt cx="1851660" cy="1607820"/>
          </a:xfrm>
        </p:grpSpPr>
        <p:sp>
          <p:nvSpPr>
            <p:cNvPr id="9" name="object 8">
              <a:extLst>
                <a:ext uri="{FF2B5EF4-FFF2-40B4-BE49-F238E27FC236}">
                  <a16:creationId xmlns:a16="http://schemas.microsoft.com/office/drawing/2014/main" id="{E0E09154-B2EB-4EB0-A0D7-34A83F007566}"/>
                </a:ext>
              </a:extLst>
            </p:cNvPr>
            <p:cNvSpPr/>
            <p:nvPr/>
          </p:nvSpPr>
          <p:spPr>
            <a:xfrm>
              <a:off x="5084063" y="1766316"/>
              <a:ext cx="158496" cy="1319784"/>
            </a:xfrm>
            <a:prstGeom prst="rect">
              <a:avLst/>
            </a:prstGeom>
            <a:solidFill>
              <a:schemeClr val="tx2">
                <a:lumMod val="75000"/>
              </a:schemeClr>
            </a:solidFill>
          </p:spPr>
          <p:txBody>
            <a:bodyPr wrap="square" lIns="0" tIns="0" rIns="0" bIns="0" rtlCol="0"/>
            <a:lstStyle/>
            <a:p>
              <a:endParaRPr/>
            </a:p>
          </p:txBody>
        </p:sp>
        <p:sp>
          <p:nvSpPr>
            <p:cNvPr id="10" name="object 9">
              <a:extLst>
                <a:ext uri="{FF2B5EF4-FFF2-40B4-BE49-F238E27FC236}">
                  <a16:creationId xmlns:a16="http://schemas.microsoft.com/office/drawing/2014/main" id="{5F08A445-78D1-461B-A143-F369AAAE9FBC}"/>
                </a:ext>
              </a:extLst>
            </p:cNvPr>
            <p:cNvSpPr/>
            <p:nvPr/>
          </p:nvSpPr>
          <p:spPr>
            <a:xfrm>
              <a:off x="4782311" y="1478280"/>
              <a:ext cx="1851660" cy="1143000"/>
            </a:xfrm>
            <a:prstGeom prst="rect">
              <a:avLst/>
            </a:prstGeom>
            <a:blipFill>
              <a:blip r:embed="rId4" cstate="print"/>
              <a:stretch>
                <a:fillRect/>
              </a:stretch>
            </a:blipFill>
          </p:spPr>
          <p:txBody>
            <a:bodyPr wrap="square" lIns="0" tIns="0" rIns="0" bIns="0" rtlCol="0"/>
            <a:lstStyle/>
            <a:p>
              <a:endParaRPr/>
            </a:p>
          </p:txBody>
        </p:sp>
        <p:sp>
          <p:nvSpPr>
            <p:cNvPr id="11" name="object 10">
              <a:extLst>
                <a:ext uri="{FF2B5EF4-FFF2-40B4-BE49-F238E27FC236}">
                  <a16:creationId xmlns:a16="http://schemas.microsoft.com/office/drawing/2014/main" id="{B3645969-2C98-4F44-9678-13348D6FBE79}"/>
                </a:ext>
              </a:extLst>
            </p:cNvPr>
            <p:cNvSpPr/>
            <p:nvPr/>
          </p:nvSpPr>
          <p:spPr>
            <a:xfrm>
              <a:off x="4888991" y="1719072"/>
              <a:ext cx="1677923" cy="696467"/>
            </a:xfrm>
            <a:prstGeom prst="rect">
              <a:avLst/>
            </a:prstGeom>
            <a:blipFill>
              <a:blip r:embed="rId5" cstate="print"/>
              <a:stretch>
                <a:fillRect/>
              </a:stretch>
            </a:blipFill>
          </p:spPr>
          <p:txBody>
            <a:bodyPr wrap="square" lIns="0" tIns="0" rIns="0" bIns="0" rtlCol="0"/>
            <a:lstStyle/>
            <a:p>
              <a:endParaRPr/>
            </a:p>
          </p:txBody>
        </p:sp>
        <p:sp>
          <p:nvSpPr>
            <p:cNvPr id="12" name="object 11">
              <a:extLst>
                <a:ext uri="{FF2B5EF4-FFF2-40B4-BE49-F238E27FC236}">
                  <a16:creationId xmlns:a16="http://schemas.microsoft.com/office/drawing/2014/main" id="{C60B9661-6ADE-4FEE-AD5F-06D1103D4536}"/>
                </a:ext>
              </a:extLst>
            </p:cNvPr>
            <p:cNvSpPr/>
            <p:nvPr/>
          </p:nvSpPr>
          <p:spPr>
            <a:xfrm>
              <a:off x="4803647" y="1499616"/>
              <a:ext cx="1772411" cy="1063752"/>
            </a:xfrm>
            <a:prstGeom prst="rect">
              <a:avLst/>
            </a:prstGeom>
            <a:solidFill>
              <a:schemeClr val="tx2">
                <a:lumMod val="75000"/>
              </a:schemeClr>
            </a:solidFill>
          </p:spPr>
          <p:txBody>
            <a:bodyPr wrap="square" lIns="0" tIns="0" rIns="0" bIns="0" rtlCol="0"/>
            <a:lstStyle/>
            <a:p>
              <a:endParaRPr/>
            </a:p>
          </p:txBody>
        </p:sp>
      </p:grpSp>
      <p:sp>
        <p:nvSpPr>
          <p:cNvPr id="13" name="object 12">
            <a:extLst>
              <a:ext uri="{FF2B5EF4-FFF2-40B4-BE49-F238E27FC236}">
                <a16:creationId xmlns:a16="http://schemas.microsoft.com/office/drawing/2014/main" id="{5133A52F-42CB-4863-8D1C-9DFFDB826418}"/>
              </a:ext>
            </a:extLst>
          </p:cNvPr>
          <p:cNvSpPr txBox="1"/>
          <p:nvPr/>
        </p:nvSpPr>
        <p:spPr>
          <a:xfrm>
            <a:off x="5015865" y="1621137"/>
            <a:ext cx="1327150" cy="857286"/>
          </a:xfrm>
          <a:prstGeom prst="rect">
            <a:avLst/>
          </a:prstGeom>
        </p:spPr>
        <p:txBody>
          <a:bodyPr vert="horz" wrap="square" lIns="0" tIns="36195" rIns="0" bIns="0" rtlCol="0">
            <a:spAutoFit/>
          </a:bodyPr>
          <a:lstStyle/>
          <a:p>
            <a:pPr marL="479425" marR="5080" indent="-466725">
              <a:lnSpc>
                <a:spcPts val="1639"/>
              </a:lnSpc>
              <a:spcBef>
                <a:spcPts val="285"/>
              </a:spcBef>
            </a:pPr>
            <a:r>
              <a:rPr lang="en-US" sz="1500" spc="-5" dirty="0">
                <a:solidFill>
                  <a:srgbClr val="FFFFFF"/>
                </a:solidFill>
                <a:latin typeface="Carlito"/>
                <a:cs typeface="Carlito"/>
              </a:rPr>
              <a:t>Retrieve Data from </a:t>
            </a:r>
            <a:r>
              <a:rPr sz="1500" spc="-10" dirty="0">
                <a:solidFill>
                  <a:srgbClr val="FFFFFF"/>
                </a:solidFill>
                <a:latin typeface="Carlito"/>
                <a:cs typeface="Carlito"/>
              </a:rPr>
              <a:t>Space</a:t>
            </a:r>
            <a:r>
              <a:rPr sz="1500" spc="-240" dirty="0">
                <a:solidFill>
                  <a:srgbClr val="FFFFFF"/>
                </a:solidFill>
                <a:latin typeface="Carlito"/>
                <a:cs typeface="Carlito"/>
              </a:rPr>
              <a:t> </a:t>
            </a:r>
            <a:r>
              <a:rPr sz="1500" dirty="0">
                <a:solidFill>
                  <a:srgbClr val="FFFFFF"/>
                </a:solidFill>
                <a:latin typeface="Carlito"/>
                <a:cs typeface="Carlito"/>
              </a:rPr>
              <a:t>X  APIs)</a:t>
            </a:r>
            <a:endParaRPr sz="1500" dirty="0">
              <a:latin typeface="Carlito"/>
              <a:cs typeface="Carlito"/>
            </a:endParaRPr>
          </a:p>
        </p:txBody>
      </p:sp>
      <p:grpSp>
        <p:nvGrpSpPr>
          <p:cNvPr id="14" name="object 13">
            <a:extLst>
              <a:ext uri="{FF2B5EF4-FFF2-40B4-BE49-F238E27FC236}">
                <a16:creationId xmlns:a16="http://schemas.microsoft.com/office/drawing/2014/main" id="{4DDB3289-A4ED-4F62-8B73-BFDC767ECA68}"/>
              </a:ext>
            </a:extLst>
          </p:cNvPr>
          <p:cNvGrpSpPr/>
          <p:nvPr/>
        </p:nvGrpSpPr>
        <p:grpSpPr>
          <a:xfrm>
            <a:off x="4782311" y="2807207"/>
            <a:ext cx="1851660" cy="1666239"/>
            <a:chOff x="4782311" y="2807207"/>
            <a:chExt cx="1851660" cy="1666239"/>
          </a:xfrm>
        </p:grpSpPr>
        <p:sp>
          <p:nvSpPr>
            <p:cNvPr id="15" name="object 14">
              <a:extLst>
                <a:ext uri="{FF2B5EF4-FFF2-40B4-BE49-F238E27FC236}">
                  <a16:creationId xmlns:a16="http://schemas.microsoft.com/office/drawing/2014/main" id="{2708E315-6927-4907-BB75-0CF6B6D7EDAF}"/>
                </a:ext>
              </a:extLst>
            </p:cNvPr>
            <p:cNvSpPr/>
            <p:nvPr/>
          </p:nvSpPr>
          <p:spPr>
            <a:xfrm>
              <a:off x="5062727" y="3073907"/>
              <a:ext cx="237744" cy="1399032"/>
            </a:xfrm>
            <a:prstGeom prst="rect">
              <a:avLst/>
            </a:prstGeom>
            <a:blipFill>
              <a:blip r:embed="rId6" cstate="print"/>
              <a:stretch>
                <a:fillRect/>
              </a:stretch>
            </a:blipFill>
          </p:spPr>
          <p:txBody>
            <a:bodyPr wrap="square" lIns="0" tIns="0" rIns="0" bIns="0" rtlCol="0"/>
            <a:lstStyle/>
            <a:p>
              <a:endParaRPr/>
            </a:p>
          </p:txBody>
        </p:sp>
        <p:sp>
          <p:nvSpPr>
            <p:cNvPr id="16" name="object 15">
              <a:extLst>
                <a:ext uri="{FF2B5EF4-FFF2-40B4-BE49-F238E27FC236}">
                  <a16:creationId xmlns:a16="http://schemas.microsoft.com/office/drawing/2014/main" id="{FB911923-7243-49DD-98DF-BD2CFE2A5D95}"/>
                </a:ext>
              </a:extLst>
            </p:cNvPr>
            <p:cNvSpPr/>
            <p:nvPr/>
          </p:nvSpPr>
          <p:spPr>
            <a:xfrm>
              <a:off x="5084063" y="3095243"/>
              <a:ext cx="158496" cy="1319784"/>
            </a:xfrm>
            <a:prstGeom prst="rect">
              <a:avLst/>
            </a:prstGeom>
            <a:solidFill>
              <a:schemeClr val="tx2">
                <a:lumMod val="75000"/>
              </a:schemeClr>
            </a:solidFill>
          </p:spPr>
          <p:txBody>
            <a:bodyPr wrap="square" lIns="0" tIns="0" rIns="0" bIns="0" rtlCol="0"/>
            <a:lstStyle/>
            <a:p>
              <a:endParaRPr/>
            </a:p>
          </p:txBody>
        </p:sp>
        <p:sp>
          <p:nvSpPr>
            <p:cNvPr id="17" name="object 16">
              <a:extLst>
                <a:ext uri="{FF2B5EF4-FFF2-40B4-BE49-F238E27FC236}">
                  <a16:creationId xmlns:a16="http://schemas.microsoft.com/office/drawing/2014/main" id="{66428E03-8F35-4820-95B6-FCE785139F37}"/>
                </a:ext>
              </a:extLst>
            </p:cNvPr>
            <p:cNvSpPr/>
            <p:nvPr/>
          </p:nvSpPr>
          <p:spPr>
            <a:xfrm>
              <a:off x="4782311" y="2807207"/>
              <a:ext cx="1851660" cy="1143000"/>
            </a:xfrm>
            <a:prstGeom prst="rect">
              <a:avLst/>
            </a:prstGeom>
            <a:blipFill>
              <a:blip r:embed="rId4" cstate="print"/>
              <a:stretch>
                <a:fillRect/>
              </a:stretch>
            </a:blipFill>
          </p:spPr>
          <p:txBody>
            <a:bodyPr wrap="square" lIns="0" tIns="0" rIns="0" bIns="0" rtlCol="0"/>
            <a:lstStyle/>
            <a:p>
              <a:endParaRPr/>
            </a:p>
          </p:txBody>
        </p:sp>
        <p:sp>
          <p:nvSpPr>
            <p:cNvPr id="18" name="object 17">
              <a:extLst>
                <a:ext uri="{FF2B5EF4-FFF2-40B4-BE49-F238E27FC236}">
                  <a16:creationId xmlns:a16="http://schemas.microsoft.com/office/drawing/2014/main" id="{C85D1FFD-6CCB-45E1-9E54-DBB0BFFB5FC1}"/>
                </a:ext>
              </a:extLst>
            </p:cNvPr>
            <p:cNvSpPr/>
            <p:nvPr/>
          </p:nvSpPr>
          <p:spPr>
            <a:xfrm>
              <a:off x="4888991" y="2839211"/>
              <a:ext cx="1677923" cy="1115568"/>
            </a:xfrm>
            <a:prstGeom prst="rect">
              <a:avLst/>
            </a:prstGeom>
            <a:blipFill>
              <a:blip r:embed="rId7" cstate="print"/>
              <a:stretch>
                <a:fillRect/>
              </a:stretch>
            </a:blipFill>
          </p:spPr>
          <p:txBody>
            <a:bodyPr wrap="square" lIns="0" tIns="0" rIns="0" bIns="0" rtlCol="0"/>
            <a:lstStyle/>
            <a:p>
              <a:endParaRPr/>
            </a:p>
          </p:txBody>
        </p:sp>
        <p:sp>
          <p:nvSpPr>
            <p:cNvPr id="19" name="object 18">
              <a:extLst>
                <a:ext uri="{FF2B5EF4-FFF2-40B4-BE49-F238E27FC236}">
                  <a16:creationId xmlns:a16="http://schemas.microsoft.com/office/drawing/2014/main" id="{707E6762-1AAE-4306-B570-1252FB5D6C62}"/>
                </a:ext>
              </a:extLst>
            </p:cNvPr>
            <p:cNvSpPr/>
            <p:nvPr/>
          </p:nvSpPr>
          <p:spPr>
            <a:xfrm>
              <a:off x="4803647" y="2828543"/>
              <a:ext cx="1772411" cy="1063752"/>
            </a:xfrm>
            <a:prstGeom prst="rect">
              <a:avLst/>
            </a:prstGeom>
            <a:solidFill>
              <a:schemeClr val="tx2">
                <a:lumMod val="75000"/>
              </a:schemeClr>
            </a:solidFill>
          </p:spPr>
          <p:txBody>
            <a:bodyPr wrap="square" lIns="0" tIns="0" rIns="0" bIns="0" rtlCol="0"/>
            <a:lstStyle/>
            <a:p>
              <a:endParaRPr/>
            </a:p>
          </p:txBody>
        </p:sp>
      </p:grpSp>
      <p:sp>
        <p:nvSpPr>
          <p:cNvPr id="20" name="object 19">
            <a:extLst>
              <a:ext uri="{FF2B5EF4-FFF2-40B4-BE49-F238E27FC236}">
                <a16:creationId xmlns:a16="http://schemas.microsoft.com/office/drawing/2014/main" id="{13DB8827-7E3B-4D10-AFB2-DEB06CA12450}"/>
              </a:ext>
            </a:extLst>
          </p:cNvPr>
          <p:cNvSpPr txBox="1"/>
          <p:nvPr/>
        </p:nvSpPr>
        <p:spPr>
          <a:xfrm>
            <a:off x="5015865" y="2886583"/>
            <a:ext cx="1551049" cy="881523"/>
          </a:xfrm>
          <a:prstGeom prst="rect">
            <a:avLst/>
          </a:prstGeom>
        </p:spPr>
        <p:txBody>
          <a:bodyPr vert="horz" wrap="square" lIns="0" tIns="31750" rIns="0" bIns="0" rtlCol="0">
            <a:spAutoFit/>
          </a:bodyPr>
          <a:lstStyle/>
          <a:p>
            <a:pPr marL="12700" marR="5080" indent="4445" algn="ctr">
              <a:lnSpc>
                <a:spcPct val="91600"/>
              </a:lnSpc>
              <a:spcBef>
                <a:spcPts val="250"/>
              </a:spcBef>
            </a:pPr>
            <a:r>
              <a:rPr sz="1500" dirty="0">
                <a:solidFill>
                  <a:srgbClr val="FFFFFF"/>
                </a:solidFill>
                <a:latin typeface="Carlito"/>
                <a:cs typeface="Carlito"/>
              </a:rPr>
              <a:t>.JSON </a:t>
            </a:r>
            <a:r>
              <a:rPr sz="1500" spc="-5" dirty="0">
                <a:solidFill>
                  <a:srgbClr val="FFFFFF"/>
                </a:solidFill>
                <a:latin typeface="Carlito"/>
                <a:cs typeface="Carlito"/>
              </a:rPr>
              <a:t>file</a:t>
            </a:r>
            <a:r>
              <a:rPr sz="1500" dirty="0">
                <a:solidFill>
                  <a:srgbClr val="FFFFFF"/>
                </a:solidFill>
                <a:latin typeface="Carlito"/>
                <a:cs typeface="Carlito"/>
              </a:rPr>
              <a:t>  </a:t>
            </a:r>
            <a:r>
              <a:rPr sz="1500" spc="-10" dirty="0">
                <a:solidFill>
                  <a:srgbClr val="FFFFFF"/>
                </a:solidFill>
                <a:latin typeface="Carlito"/>
                <a:cs typeface="Carlito"/>
              </a:rPr>
              <a:t>Lists</a:t>
            </a:r>
            <a:r>
              <a:rPr lang="en-US" sz="1500" spc="-10" dirty="0">
                <a:solidFill>
                  <a:srgbClr val="FFFFFF"/>
                </a:solidFill>
                <a:latin typeface="Carlito"/>
                <a:cs typeface="Carlito"/>
              </a:rPr>
              <a:t>,</a:t>
            </a:r>
            <a:r>
              <a:rPr sz="1500" spc="-10" dirty="0">
                <a:solidFill>
                  <a:srgbClr val="FFFFFF"/>
                </a:solidFill>
                <a:latin typeface="Carlito"/>
                <a:cs typeface="Carlito"/>
              </a:rPr>
              <a:t>(Launch</a:t>
            </a:r>
            <a:r>
              <a:rPr sz="1500" spc="-125" dirty="0">
                <a:solidFill>
                  <a:srgbClr val="FFFFFF"/>
                </a:solidFill>
                <a:latin typeface="Carlito"/>
                <a:cs typeface="Carlito"/>
              </a:rPr>
              <a:t> </a:t>
            </a:r>
            <a:r>
              <a:rPr sz="1500" spc="-10" dirty="0">
                <a:solidFill>
                  <a:srgbClr val="FFFFFF"/>
                </a:solidFill>
                <a:latin typeface="Carlito"/>
                <a:cs typeface="Carlito"/>
              </a:rPr>
              <a:t>Site,  </a:t>
            </a:r>
            <a:r>
              <a:rPr sz="1500" spc="-5" dirty="0">
                <a:solidFill>
                  <a:srgbClr val="FFFFFF"/>
                </a:solidFill>
                <a:latin typeface="Carlito"/>
                <a:cs typeface="Carlito"/>
              </a:rPr>
              <a:t>Booster </a:t>
            </a:r>
            <a:r>
              <a:rPr sz="1500" spc="-25" dirty="0">
                <a:solidFill>
                  <a:srgbClr val="FFFFFF"/>
                </a:solidFill>
                <a:latin typeface="Carlito"/>
                <a:cs typeface="Carlito"/>
              </a:rPr>
              <a:t>Version,  </a:t>
            </a:r>
            <a:r>
              <a:rPr sz="1500" spc="-20" dirty="0">
                <a:solidFill>
                  <a:srgbClr val="FFFFFF"/>
                </a:solidFill>
                <a:latin typeface="Carlito"/>
                <a:cs typeface="Carlito"/>
              </a:rPr>
              <a:t>Payload</a:t>
            </a:r>
            <a:r>
              <a:rPr sz="1500" spc="-75" dirty="0">
                <a:solidFill>
                  <a:srgbClr val="FFFFFF"/>
                </a:solidFill>
                <a:latin typeface="Carlito"/>
                <a:cs typeface="Carlito"/>
              </a:rPr>
              <a:t> </a:t>
            </a:r>
            <a:r>
              <a:rPr sz="1500" spc="-15" dirty="0">
                <a:solidFill>
                  <a:srgbClr val="FFFFFF"/>
                </a:solidFill>
                <a:latin typeface="Carlito"/>
                <a:cs typeface="Carlito"/>
              </a:rPr>
              <a:t>Data)</a:t>
            </a:r>
            <a:endParaRPr sz="1500" dirty="0">
              <a:latin typeface="Carlito"/>
              <a:cs typeface="Carlito"/>
            </a:endParaRPr>
          </a:p>
        </p:txBody>
      </p:sp>
      <p:grpSp>
        <p:nvGrpSpPr>
          <p:cNvPr id="21" name="object 20">
            <a:extLst>
              <a:ext uri="{FF2B5EF4-FFF2-40B4-BE49-F238E27FC236}">
                <a16:creationId xmlns:a16="http://schemas.microsoft.com/office/drawing/2014/main" id="{9DC68B65-ACCA-4494-8670-2145285C29D6}"/>
              </a:ext>
            </a:extLst>
          </p:cNvPr>
          <p:cNvGrpSpPr/>
          <p:nvPr/>
        </p:nvGrpSpPr>
        <p:grpSpPr>
          <a:xfrm>
            <a:off x="4782311" y="4137659"/>
            <a:ext cx="2790825" cy="1141730"/>
            <a:chOff x="4782311" y="4137659"/>
            <a:chExt cx="2790825" cy="1141730"/>
          </a:xfrm>
        </p:grpSpPr>
        <p:sp>
          <p:nvSpPr>
            <p:cNvPr id="22" name="object 21">
              <a:extLst>
                <a:ext uri="{FF2B5EF4-FFF2-40B4-BE49-F238E27FC236}">
                  <a16:creationId xmlns:a16="http://schemas.microsoft.com/office/drawing/2014/main" id="{6CADDD9A-6835-456B-B5DC-CD81C1F24592}"/>
                </a:ext>
              </a:extLst>
            </p:cNvPr>
            <p:cNvSpPr/>
            <p:nvPr/>
          </p:nvSpPr>
          <p:spPr>
            <a:xfrm>
              <a:off x="5146547" y="4319015"/>
              <a:ext cx="2426207" cy="239268"/>
            </a:xfrm>
            <a:prstGeom prst="rect">
              <a:avLst/>
            </a:prstGeom>
            <a:blipFill>
              <a:blip r:embed="rId8" cstate="print"/>
              <a:stretch>
                <a:fillRect/>
              </a:stretch>
            </a:blipFill>
          </p:spPr>
          <p:txBody>
            <a:bodyPr wrap="square" lIns="0" tIns="0" rIns="0" bIns="0" rtlCol="0"/>
            <a:lstStyle/>
            <a:p>
              <a:endParaRPr/>
            </a:p>
          </p:txBody>
        </p:sp>
        <p:sp>
          <p:nvSpPr>
            <p:cNvPr id="23" name="object 22">
              <a:extLst>
                <a:ext uri="{FF2B5EF4-FFF2-40B4-BE49-F238E27FC236}">
                  <a16:creationId xmlns:a16="http://schemas.microsoft.com/office/drawing/2014/main" id="{A4E43326-94CC-4361-BF3D-6751E26A989E}"/>
                </a:ext>
              </a:extLst>
            </p:cNvPr>
            <p:cNvSpPr/>
            <p:nvPr/>
          </p:nvSpPr>
          <p:spPr>
            <a:xfrm>
              <a:off x="5167883" y="4340351"/>
              <a:ext cx="2346960" cy="160019"/>
            </a:xfrm>
            <a:prstGeom prst="rect">
              <a:avLst/>
            </a:prstGeom>
            <a:solidFill>
              <a:schemeClr val="tx2">
                <a:lumMod val="75000"/>
              </a:schemeClr>
            </a:solidFill>
          </p:spPr>
          <p:txBody>
            <a:bodyPr wrap="square" lIns="0" tIns="0" rIns="0" bIns="0" rtlCol="0"/>
            <a:lstStyle/>
            <a:p>
              <a:endParaRPr dirty="0"/>
            </a:p>
          </p:txBody>
        </p:sp>
        <p:sp>
          <p:nvSpPr>
            <p:cNvPr id="24" name="object 23">
              <a:extLst>
                <a:ext uri="{FF2B5EF4-FFF2-40B4-BE49-F238E27FC236}">
                  <a16:creationId xmlns:a16="http://schemas.microsoft.com/office/drawing/2014/main" id="{85D3B256-8EED-429D-8FD4-E6020EE238E7}"/>
                </a:ext>
              </a:extLst>
            </p:cNvPr>
            <p:cNvSpPr/>
            <p:nvPr/>
          </p:nvSpPr>
          <p:spPr>
            <a:xfrm>
              <a:off x="4782311" y="4137659"/>
              <a:ext cx="1851660" cy="1141476"/>
            </a:xfrm>
            <a:prstGeom prst="rect">
              <a:avLst/>
            </a:prstGeom>
            <a:blipFill>
              <a:blip r:embed="rId9" cstate="print"/>
              <a:stretch>
                <a:fillRect/>
              </a:stretch>
            </a:blipFill>
          </p:spPr>
          <p:txBody>
            <a:bodyPr wrap="square" lIns="0" tIns="0" rIns="0" bIns="0" rtlCol="0"/>
            <a:lstStyle/>
            <a:p>
              <a:endParaRPr/>
            </a:p>
          </p:txBody>
        </p:sp>
        <p:sp>
          <p:nvSpPr>
            <p:cNvPr id="25" name="object 24">
              <a:extLst>
                <a:ext uri="{FF2B5EF4-FFF2-40B4-BE49-F238E27FC236}">
                  <a16:creationId xmlns:a16="http://schemas.microsoft.com/office/drawing/2014/main" id="{ADD9CD6D-0281-42F5-A132-72D142AC7551}"/>
                </a:ext>
              </a:extLst>
            </p:cNvPr>
            <p:cNvSpPr/>
            <p:nvPr/>
          </p:nvSpPr>
          <p:spPr>
            <a:xfrm>
              <a:off x="4850891" y="4273295"/>
              <a:ext cx="1755648" cy="905256"/>
            </a:xfrm>
            <a:prstGeom prst="rect">
              <a:avLst/>
            </a:prstGeom>
            <a:blipFill>
              <a:blip r:embed="rId10" cstate="print"/>
              <a:stretch>
                <a:fillRect/>
              </a:stretch>
            </a:blipFill>
          </p:spPr>
          <p:txBody>
            <a:bodyPr wrap="square" lIns="0" tIns="0" rIns="0" bIns="0" rtlCol="0"/>
            <a:lstStyle/>
            <a:p>
              <a:endParaRPr/>
            </a:p>
          </p:txBody>
        </p:sp>
        <p:sp>
          <p:nvSpPr>
            <p:cNvPr id="26" name="object 25">
              <a:extLst>
                <a:ext uri="{FF2B5EF4-FFF2-40B4-BE49-F238E27FC236}">
                  <a16:creationId xmlns:a16="http://schemas.microsoft.com/office/drawing/2014/main" id="{167FA0F0-612C-47C0-8E19-0D5F3D3D9367}"/>
                </a:ext>
              </a:extLst>
            </p:cNvPr>
            <p:cNvSpPr/>
            <p:nvPr/>
          </p:nvSpPr>
          <p:spPr>
            <a:xfrm>
              <a:off x="4803647" y="4158995"/>
              <a:ext cx="1772411" cy="1062227"/>
            </a:xfrm>
            <a:prstGeom prst="rect">
              <a:avLst/>
            </a:prstGeom>
            <a:solidFill>
              <a:schemeClr val="tx2">
                <a:lumMod val="75000"/>
              </a:schemeClr>
            </a:solidFill>
          </p:spPr>
          <p:txBody>
            <a:bodyPr wrap="square" lIns="0" tIns="0" rIns="0" bIns="0" rtlCol="0"/>
            <a:lstStyle/>
            <a:p>
              <a:endParaRPr/>
            </a:p>
          </p:txBody>
        </p:sp>
      </p:grpSp>
      <p:sp>
        <p:nvSpPr>
          <p:cNvPr id="27" name="object 26">
            <a:extLst>
              <a:ext uri="{FF2B5EF4-FFF2-40B4-BE49-F238E27FC236}">
                <a16:creationId xmlns:a16="http://schemas.microsoft.com/office/drawing/2014/main" id="{BF401BD3-DB1D-4C45-A91F-6C106452C803}"/>
              </a:ext>
            </a:extLst>
          </p:cNvPr>
          <p:cNvSpPr txBox="1"/>
          <p:nvPr/>
        </p:nvSpPr>
        <p:spPr>
          <a:xfrm>
            <a:off x="4977765" y="4320920"/>
            <a:ext cx="1403985" cy="664845"/>
          </a:xfrm>
          <a:prstGeom prst="rect">
            <a:avLst/>
          </a:prstGeom>
        </p:spPr>
        <p:txBody>
          <a:bodyPr vert="horz" wrap="square" lIns="0" tIns="35560" rIns="0" bIns="0" rtlCol="0">
            <a:spAutoFit/>
          </a:bodyPr>
          <a:lstStyle/>
          <a:p>
            <a:pPr marL="12700" marR="5080" algn="ctr">
              <a:lnSpc>
                <a:spcPct val="89800"/>
              </a:lnSpc>
              <a:spcBef>
                <a:spcPts val="280"/>
              </a:spcBef>
            </a:pPr>
            <a:r>
              <a:rPr sz="1500" spc="-10" dirty="0">
                <a:solidFill>
                  <a:srgbClr val="FFFFFF"/>
                </a:solidFill>
                <a:latin typeface="Carlito"/>
                <a:cs typeface="Carlito"/>
              </a:rPr>
              <a:t>Json_normalize</a:t>
            </a:r>
            <a:r>
              <a:rPr sz="1500" spc="-170" dirty="0">
                <a:solidFill>
                  <a:srgbClr val="FFFFFF"/>
                </a:solidFill>
                <a:latin typeface="Carlito"/>
                <a:cs typeface="Carlito"/>
              </a:rPr>
              <a:t> </a:t>
            </a:r>
            <a:r>
              <a:rPr sz="1500" spc="-25" dirty="0">
                <a:solidFill>
                  <a:srgbClr val="FFFFFF"/>
                </a:solidFill>
                <a:latin typeface="Carlito"/>
                <a:cs typeface="Carlito"/>
              </a:rPr>
              <a:t>to  </a:t>
            </a:r>
            <a:r>
              <a:rPr sz="1500" spc="-20" dirty="0">
                <a:solidFill>
                  <a:srgbClr val="FFFFFF"/>
                </a:solidFill>
                <a:latin typeface="Carlito"/>
                <a:cs typeface="Carlito"/>
              </a:rPr>
              <a:t>DataFrame data  from</a:t>
            </a:r>
            <a:r>
              <a:rPr sz="1500" spc="-45" dirty="0">
                <a:solidFill>
                  <a:srgbClr val="FFFFFF"/>
                </a:solidFill>
                <a:latin typeface="Carlito"/>
                <a:cs typeface="Carlito"/>
              </a:rPr>
              <a:t> </a:t>
            </a:r>
            <a:r>
              <a:rPr sz="1500" dirty="0">
                <a:solidFill>
                  <a:srgbClr val="FFFFFF"/>
                </a:solidFill>
                <a:latin typeface="Carlito"/>
                <a:cs typeface="Carlito"/>
              </a:rPr>
              <a:t>JSON</a:t>
            </a:r>
            <a:endParaRPr sz="1500" dirty="0">
              <a:latin typeface="Carlito"/>
              <a:cs typeface="Carlito"/>
            </a:endParaRPr>
          </a:p>
        </p:txBody>
      </p:sp>
      <p:grpSp>
        <p:nvGrpSpPr>
          <p:cNvPr id="28" name="object 27">
            <a:extLst>
              <a:ext uri="{FF2B5EF4-FFF2-40B4-BE49-F238E27FC236}">
                <a16:creationId xmlns:a16="http://schemas.microsoft.com/office/drawing/2014/main" id="{09196421-F1EA-4B02-BAFF-9D679C4B2F7F}"/>
              </a:ext>
            </a:extLst>
          </p:cNvPr>
          <p:cNvGrpSpPr/>
          <p:nvPr/>
        </p:nvGrpSpPr>
        <p:grpSpPr>
          <a:xfrm>
            <a:off x="7139940" y="3073907"/>
            <a:ext cx="1859280" cy="2205355"/>
            <a:chOff x="7139940" y="3073907"/>
            <a:chExt cx="1859280" cy="2205355"/>
          </a:xfrm>
        </p:grpSpPr>
        <p:sp>
          <p:nvSpPr>
            <p:cNvPr id="29" name="object 28">
              <a:extLst>
                <a:ext uri="{FF2B5EF4-FFF2-40B4-BE49-F238E27FC236}">
                  <a16:creationId xmlns:a16="http://schemas.microsoft.com/office/drawing/2014/main" id="{C5B1FB87-6EE3-49B8-8C06-5AEE4A0C51EF}"/>
                </a:ext>
              </a:extLst>
            </p:cNvPr>
            <p:cNvSpPr/>
            <p:nvPr/>
          </p:nvSpPr>
          <p:spPr>
            <a:xfrm>
              <a:off x="7418832" y="3073907"/>
              <a:ext cx="239268" cy="1399032"/>
            </a:xfrm>
            <a:prstGeom prst="rect">
              <a:avLst/>
            </a:prstGeom>
            <a:blipFill>
              <a:blip r:embed="rId11" cstate="print"/>
              <a:stretch>
                <a:fillRect/>
              </a:stretch>
            </a:blipFill>
          </p:spPr>
          <p:txBody>
            <a:bodyPr wrap="square" lIns="0" tIns="0" rIns="0" bIns="0" rtlCol="0"/>
            <a:lstStyle/>
            <a:p>
              <a:endParaRPr/>
            </a:p>
          </p:txBody>
        </p:sp>
        <p:sp>
          <p:nvSpPr>
            <p:cNvPr id="30" name="object 29">
              <a:extLst>
                <a:ext uri="{FF2B5EF4-FFF2-40B4-BE49-F238E27FC236}">
                  <a16:creationId xmlns:a16="http://schemas.microsoft.com/office/drawing/2014/main" id="{9CF42C45-532A-42A9-A014-1AC956E7A06E}"/>
                </a:ext>
              </a:extLst>
            </p:cNvPr>
            <p:cNvSpPr/>
            <p:nvPr/>
          </p:nvSpPr>
          <p:spPr>
            <a:xfrm>
              <a:off x="7440168" y="3095243"/>
              <a:ext cx="160020" cy="1319784"/>
            </a:xfrm>
            <a:prstGeom prst="rect">
              <a:avLst/>
            </a:prstGeom>
            <a:solidFill>
              <a:schemeClr val="tx2">
                <a:lumMod val="75000"/>
              </a:schemeClr>
            </a:solidFill>
          </p:spPr>
          <p:txBody>
            <a:bodyPr wrap="square" lIns="0" tIns="0" rIns="0" bIns="0" rtlCol="0"/>
            <a:lstStyle/>
            <a:p>
              <a:endParaRPr/>
            </a:p>
          </p:txBody>
        </p:sp>
        <p:sp>
          <p:nvSpPr>
            <p:cNvPr id="31" name="object 30">
              <a:extLst>
                <a:ext uri="{FF2B5EF4-FFF2-40B4-BE49-F238E27FC236}">
                  <a16:creationId xmlns:a16="http://schemas.microsoft.com/office/drawing/2014/main" id="{926DDDD3-9ACE-47D6-B874-532EE5DC48D5}"/>
                </a:ext>
              </a:extLst>
            </p:cNvPr>
            <p:cNvSpPr/>
            <p:nvPr/>
          </p:nvSpPr>
          <p:spPr>
            <a:xfrm>
              <a:off x="7139940" y="4137659"/>
              <a:ext cx="1851659" cy="1141476"/>
            </a:xfrm>
            <a:prstGeom prst="rect">
              <a:avLst/>
            </a:prstGeom>
            <a:blipFill>
              <a:blip r:embed="rId9" cstate="print"/>
              <a:stretch>
                <a:fillRect/>
              </a:stretch>
            </a:blipFill>
          </p:spPr>
          <p:txBody>
            <a:bodyPr wrap="square" lIns="0" tIns="0" rIns="0" bIns="0" rtlCol="0"/>
            <a:lstStyle/>
            <a:p>
              <a:endParaRPr/>
            </a:p>
          </p:txBody>
        </p:sp>
        <p:sp>
          <p:nvSpPr>
            <p:cNvPr id="32" name="object 31">
              <a:extLst>
                <a:ext uri="{FF2B5EF4-FFF2-40B4-BE49-F238E27FC236}">
                  <a16:creationId xmlns:a16="http://schemas.microsoft.com/office/drawing/2014/main" id="{84C0E924-5624-4C2D-AC62-E1241BC47EF5}"/>
                </a:ext>
              </a:extLst>
            </p:cNvPr>
            <p:cNvSpPr/>
            <p:nvPr/>
          </p:nvSpPr>
          <p:spPr>
            <a:xfrm>
              <a:off x="7173468" y="4378451"/>
              <a:ext cx="1825752" cy="694944"/>
            </a:xfrm>
            <a:prstGeom prst="rect">
              <a:avLst/>
            </a:prstGeom>
            <a:blipFill>
              <a:blip r:embed="rId12" cstate="print"/>
              <a:stretch>
                <a:fillRect/>
              </a:stretch>
            </a:blipFill>
          </p:spPr>
          <p:txBody>
            <a:bodyPr wrap="square" lIns="0" tIns="0" rIns="0" bIns="0" rtlCol="0"/>
            <a:lstStyle/>
            <a:p>
              <a:endParaRPr/>
            </a:p>
          </p:txBody>
        </p:sp>
        <p:sp>
          <p:nvSpPr>
            <p:cNvPr id="33" name="object 32">
              <a:extLst>
                <a:ext uri="{FF2B5EF4-FFF2-40B4-BE49-F238E27FC236}">
                  <a16:creationId xmlns:a16="http://schemas.microsoft.com/office/drawing/2014/main" id="{E98DDAB3-C18C-4884-8719-375498D91636}"/>
                </a:ext>
              </a:extLst>
            </p:cNvPr>
            <p:cNvSpPr/>
            <p:nvPr/>
          </p:nvSpPr>
          <p:spPr>
            <a:xfrm>
              <a:off x="7161276" y="4158995"/>
              <a:ext cx="1772412" cy="1062227"/>
            </a:xfrm>
            <a:prstGeom prst="rect">
              <a:avLst/>
            </a:prstGeom>
            <a:solidFill>
              <a:schemeClr val="tx2">
                <a:lumMod val="75000"/>
              </a:schemeClr>
            </a:solidFill>
          </p:spPr>
          <p:txBody>
            <a:bodyPr wrap="square" lIns="0" tIns="0" rIns="0" bIns="0" rtlCol="0"/>
            <a:lstStyle/>
            <a:p>
              <a:endParaRPr/>
            </a:p>
          </p:txBody>
        </p:sp>
      </p:grpSp>
      <p:sp>
        <p:nvSpPr>
          <p:cNvPr id="34" name="object 33">
            <a:extLst>
              <a:ext uri="{FF2B5EF4-FFF2-40B4-BE49-F238E27FC236}">
                <a16:creationId xmlns:a16="http://schemas.microsoft.com/office/drawing/2014/main" id="{CE133698-E479-4818-95E5-17B21A67F0E8}"/>
              </a:ext>
            </a:extLst>
          </p:cNvPr>
          <p:cNvSpPr txBox="1"/>
          <p:nvPr/>
        </p:nvSpPr>
        <p:spPr>
          <a:xfrm>
            <a:off x="7300721" y="4425442"/>
            <a:ext cx="1483995" cy="462915"/>
          </a:xfrm>
          <a:prstGeom prst="rect">
            <a:avLst/>
          </a:prstGeom>
        </p:spPr>
        <p:txBody>
          <a:bodyPr vert="horz" wrap="square" lIns="0" tIns="36195" rIns="0" bIns="0" rtlCol="0">
            <a:spAutoFit/>
          </a:bodyPr>
          <a:lstStyle/>
          <a:p>
            <a:pPr marL="575945" marR="5080" indent="-563880">
              <a:lnSpc>
                <a:spcPts val="1639"/>
              </a:lnSpc>
              <a:spcBef>
                <a:spcPts val="285"/>
              </a:spcBef>
            </a:pPr>
            <a:r>
              <a:rPr sz="1500" dirty="0">
                <a:solidFill>
                  <a:srgbClr val="FFFFFF"/>
                </a:solidFill>
                <a:latin typeface="Carlito"/>
                <a:cs typeface="Carlito"/>
              </a:rPr>
              <a:t>Dictionar</a:t>
            </a:r>
            <a:r>
              <a:rPr lang="en-US" sz="1500" dirty="0">
                <a:solidFill>
                  <a:srgbClr val="FFFFFF"/>
                </a:solidFill>
                <a:latin typeface="Carlito"/>
                <a:cs typeface="Carlito"/>
              </a:rPr>
              <a:t>y</a:t>
            </a:r>
            <a:r>
              <a:rPr sz="1500" spc="-95" dirty="0">
                <a:solidFill>
                  <a:srgbClr val="FFFFFF"/>
                </a:solidFill>
                <a:latin typeface="Carlito"/>
                <a:cs typeface="Carlito"/>
              </a:rPr>
              <a:t> </a:t>
            </a:r>
            <a:r>
              <a:rPr sz="1500" spc="-25" dirty="0">
                <a:solidFill>
                  <a:srgbClr val="FFFFFF"/>
                </a:solidFill>
                <a:latin typeface="Carlito"/>
                <a:cs typeface="Carlito"/>
              </a:rPr>
              <a:t>relevant  </a:t>
            </a:r>
            <a:r>
              <a:rPr sz="1500" spc="-20" dirty="0">
                <a:solidFill>
                  <a:srgbClr val="FFFFFF"/>
                </a:solidFill>
                <a:latin typeface="Carlito"/>
                <a:cs typeface="Carlito"/>
              </a:rPr>
              <a:t>data</a:t>
            </a:r>
            <a:endParaRPr sz="1500" dirty="0">
              <a:latin typeface="Carlito"/>
              <a:cs typeface="Carlito"/>
            </a:endParaRPr>
          </a:p>
        </p:txBody>
      </p:sp>
      <p:grpSp>
        <p:nvGrpSpPr>
          <p:cNvPr id="35" name="object 34">
            <a:extLst>
              <a:ext uri="{FF2B5EF4-FFF2-40B4-BE49-F238E27FC236}">
                <a16:creationId xmlns:a16="http://schemas.microsoft.com/office/drawing/2014/main" id="{4717F20E-AFF6-4A8E-AB23-3B453C1B22ED}"/>
              </a:ext>
            </a:extLst>
          </p:cNvPr>
          <p:cNvGrpSpPr/>
          <p:nvPr/>
        </p:nvGrpSpPr>
        <p:grpSpPr>
          <a:xfrm>
            <a:off x="7139940" y="1744979"/>
            <a:ext cx="1868805" cy="2205355"/>
            <a:chOff x="7139940" y="1744979"/>
            <a:chExt cx="1868805" cy="2205355"/>
          </a:xfrm>
        </p:grpSpPr>
        <p:sp>
          <p:nvSpPr>
            <p:cNvPr id="36" name="object 35">
              <a:extLst>
                <a:ext uri="{FF2B5EF4-FFF2-40B4-BE49-F238E27FC236}">
                  <a16:creationId xmlns:a16="http://schemas.microsoft.com/office/drawing/2014/main" id="{D0BC464C-7A86-474E-9E20-D975B96B6870}"/>
                </a:ext>
              </a:extLst>
            </p:cNvPr>
            <p:cNvSpPr/>
            <p:nvPr/>
          </p:nvSpPr>
          <p:spPr>
            <a:xfrm>
              <a:off x="7418832" y="1744979"/>
              <a:ext cx="239268" cy="1399032"/>
            </a:xfrm>
            <a:prstGeom prst="rect">
              <a:avLst/>
            </a:prstGeom>
            <a:blipFill>
              <a:blip r:embed="rId11" cstate="print"/>
              <a:stretch>
                <a:fillRect/>
              </a:stretch>
            </a:blipFill>
          </p:spPr>
          <p:txBody>
            <a:bodyPr wrap="square" lIns="0" tIns="0" rIns="0" bIns="0" rtlCol="0"/>
            <a:lstStyle/>
            <a:p>
              <a:endParaRPr/>
            </a:p>
          </p:txBody>
        </p:sp>
        <p:sp>
          <p:nvSpPr>
            <p:cNvPr id="37" name="object 36">
              <a:extLst>
                <a:ext uri="{FF2B5EF4-FFF2-40B4-BE49-F238E27FC236}">
                  <a16:creationId xmlns:a16="http://schemas.microsoft.com/office/drawing/2014/main" id="{2A882F8A-DB51-4C1B-A71B-50B4005767CC}"/>
                </a:ext>
              </a:extLst>
            </p:cNvPr>
            <p:cNvSpPr/>
            <p:nvPr/>
          </p:nvSpPr>
          <p:spPr>
            <a:xfrm>
              <a:off x="7440168" y="1766315"/>
              <a:ext cx="160020" cy="1319784"/>
            </a:xfrm>
            <a:prstGeom prst="rect">
              <a:avLst/>
            </a:prstGeom>
            <a:solidFill>
              <a:schemeClr val="tx2">
                <a:lumMod val="75000"/>
              </a:schemeClr>
            </a:solidFill>
          </p:spPr>
          <p:txBody>
            <a:bodyPr wrap="square" lIns="0" tIns="0" rIns="0" bIns="0" rtlCol="0"/>
            <a:lstStyle/>
            <a:p>
              <a:endParaRPr/>
            </a:p>
          </p:txBody>
        </p:sp>
        <p:sp>
          <p:nvSpPr>
            <p:cNvPr id="38" name="object 37">
              <a:extLst>
                <a:ext uri="{FF2B5EF4-FFF2-40B4-BE49-F238E27FC236}">
                  <a16:creationId xmlns:a16="http://schemas.microsoft.com/office/drawing/2014/main" id="{F09085C6-3736-4320-A932-F73556162E5C}"/>
                </a:ext>
              </a:extLst>
            </p:cNvPr>
            <p:cNvSpPr/>
            <p:nvPr/>
          </p:nvSpPr>
          <p:spPr>
            <a:xfrm>
              <a:off x="7139940" y="2807207"/>
              <a:ext cx="1851659" cy="1143000"/>
            </a:xfrm>
            <a:prstGeom prst="rect">
              <a:avLst/>
            </a:prstGeom>
            <a:blipFill>
              <a:blip r:embed="rId4" cstate="print"/>
              <a:stretch>
                <a:fillRect/>
              </a:stretch>
            </a:blipFill>
          </p:spPr>
          <p:txBody>
            <a:bodyPr wrap="square" lIns="0" tIns="0" rIns="0" bIns="0" rtlCol="0"/>
            <a:lstStyle/>
            <a:p>
              <a:endParaRPr/>
            </a:p>
          </p:txBody>
        </p:sp>
        <p:sp>
          <p:nvSpPr>
            <p:cNvPr id="39" name="object 38">
              <a:extLst>
                <a:ext uri="{FF2B5EF4-FFF2-40B4-BE49-F238E27FC236}">
                  <a16:creationId xmlns:a16="http://schemas.microsoft.com/office/drawing/2014/main" id="{D6DCC3E6-09C1-4656-AD6E-88270AA94C4A}"/>
                </a:ext>
              </a:extLst>
            </p:cNvPr>
            <p:cNvSpPr/>
            <p:nvPr/>
          </p:nvSpPr>
          <p:spPr>
            <a:xfrm>
              <a:off x="7164324" y="3047999"/>
              <a:ext cx="1844039" cy="696468"/>
            </a:xfrm>
            <a:prstGeom prst="rect">
              <a:avLst/>
            </a:prstGeom>
            <a:blipFill>
              <a:blip r:embed="rId13" cstate="print"/>
              <a:stretch>
                <a:fillRect/>
              </a:stretch>
            </a:blipFill>
          </p:spPr>
          <p:txBody>
            <a:bodyPr wrap="square" lIns="0" tIns="0" rIns="0" bIns="0" rtlCol="0"/>
            <a:lstStyle/>
            <a:p>
              <a:endParaRPr/>
            </a:p>
          </p:txBody>
        </p:sp>
        <p:sp>
          <p:nvSpPr>
            <p:cNvPr id="40" name="object 39">
              <a:extLst>
                <a:ext uri="{FF2B5EF4-FFF2-40B4-BE49-F238E27FC236}">
                  <a16:creationId xmlns:a16="http://schemas.microsoft.com/office/drawing/2014/main" id="{664EF8F9-8C3A-4794-AE2B-39171DC6739F}"/>
                </a:ext>
              </a:extLst>
            </p:cNvPr>
            <p:cNvSpPr/>
            <p:nvPr/>
          </p:nvSpPr>
          <p:spPr>
            <a:xfrm>
              <a:off x="7161276" y="2828543"/>
              <a:ext cx="1772412" cy="1063752"/>
            </a:xfrm>
            <a:prstGeom prst="rect">
              <a:avLst/>
            </a:prstGeom>
            <a:solidFill>
              <a:schemeClr val="tx2">
                <a:lumMod val="75000"/>
              </a:schemeClr>
            </a:solidFill>
          </p:spPr>
          <p:txBody>
            <a:bodyPr wrap="square" lIns="0" tIns="0" rIns="0" bIns="0" rtlCol="0"/>
            <a:lstStyle/>
            <a:p>
              <a:endParaRPr/>
            </a:p>
          </p:txBody>
        </p:sp>
      </p:grpSp>
      <p:sp>
        <p:nvSpPr>
          <p:cNvPr id="41" name="object 40">
            <a:extLst>
              <a:ext uri="{FF2B5EF4-FFF2-40B4-BE49-F238E27FC236}">
                <a16:creationId xmlns:a16="http://schemas.microsoft.com/office/drawing/2014/main" id="{A3ABCE18-3B16-4ACE-8937-875D8506B772}"/>
              </a:ext>
            </a:extLst>
          </p:cNvPr>
          <p:cNvSpPr txBox="1"/>
          <p:nvPr/>
        </p:nvSpPr>
        <p:spPr>
          <a:xfrm>
            <a:off x="7291578" y="3096005"/>
            <a:ext cx="1492885" cy="462915"/>
          </a:xfrm>
          <a:prstGeom prst="rect">
            <a:avLst/>
          </a:prstGeom>
        </p:spPr>
        <p:txBody>
          <a:bodyPr vert="horz" wrap="square" lIns="0" tIns="36195" rIns="0" bIns="0" rtlCol="0">
            <a:spAutoFit/>
          </a:bodyPr>
          <a:lstStyle/>
          <a:p>
            <a:pPr marL="332740" marR="5080" indent="-320040">
              <a:lnSpc>
                <a:spcPts val="1639"/>
              </a:lnSpc>
              <a:spcBef>
                <a:spcPts val="285"/>
              </a:spcBef>
            </a:pPr>
            <a:r>
              <a:rPr sz="1500" spc="-5" dirty="0">
                <a:solidFill>
                  <a:srgbClr val="FFFFFF"/>
                </a:solidFill>
                <a:latin typeface="Carlito"/>
                <a:cs typeface="Carlito"/>
              </a:rPr>
              <a:t>Cast </a:t>
            </a:r>
            <a:r>
              <a:rPr sz="1500" dirty="0">
                <a:solidFill>
                  <a:srgbClr val="FFFFFF"/>
                </a:solidFill>
                <a:latin typeface="Carlito"/>
                <a:cs typeface="Carlito"/>
              </a:rPr>
              <a:t>dictionary</a:t>
            </a:r>
            <a:r>
              <a:rPr sz="1500" spc="-250" dirty="0">
                <a:solidFill>
                  <a:srgbClr val="FFFFFF"/>
                </a:solidFill>
                <a:latin typeface="Carlito"/>
                <a:cs typeface="Carlito"/>
              </a:rPr>
              <a:t> </a:t>
            </a:r>
            <a:r>
              <a:rPr sz="1500" spc="-15" dirty="0">
                <a:solidFill>
                  <a:srgbClr val="FFFFFF"/>
                </a:solidFill>
                <a:latin typeface="Carlito"/>
                <a:cs typeface="Carlito"/>
              </a:rPr>
              <a:t>to </a:t>
            </a:r>
            <a:r>
              <a:rPr sz="1500" dirty="0">
                <a:solidFill>
                  <a:srgbClr val="FFFFFF"/>
                </a:solidFill>
                <a:latin typeface="Carlito"/>
                <a:cs typeface="Carlito"/>
              </a:rPr>
              <a:t>a  </a:t>
            </a:r>
            <a:r>
              <a:rPr sz="1500" spc="-20" dirty="0">
                <a:solidFill>
                  <a:srgbClr val="FFFFFF"/>
                </a:solidFill>
                <a:latin typeface="Carlito"/>
                <a:cs typeface="Carlito"/>
              </a:rPr>
              <a:t>DataFrame</a:t>
            </a:r>
            <a:endParaRPr sz="1500" dirty="0">
              <a:latin typeface="Carlito"/>
              <a:cs typeface="Carlito"/>
            </a:endParaRPr>
          </a:p>
        </p:txBody>
      </p:sp>
      <p:grpSp>
        <p:nvGrpSpPr>
          <p:cNvPr id="42" name="object 41">
            <a:extLst>
              <a:ext uri="{FF2B5EF4-FFF2-40B4-BE49-F238E27FC236}">
                <a16:creationId xmlns:a16="http://schemas.microsoft.com/office/drawing/2014/main" id="{77C1CF8F-E5A3-4730-AE65-EF3E8381D370}"/>
              </a:ext>
            </a:extLst>
          </p:cNvPr>
          <p:cNvGrpSpPr/>
          <p:nvPr/>
        </p:nvGrpSpPr>
        <p:grpSpPr>
          <a:xfrm>
            <a:off x="7139940" y="1478280"/>
            <a:ext cx="2790825" cy="1143000"/>
            <a:chOff x="7139940" y="1478280"/>
            <a:chExt cx="2790825" cy="1143000"/>
          </a:xfrm>
        </p:grpSpPr>
        <p:sp>
          <p:nvSpPr>
            <p:cNvPr id="43" name="object 42">
              <a:extLst>
                <a:ext uri="{FF2B5EF4-FFF2-40B4-BE49-F238E27FC236}">
                  <a16:creationId xmlns:a16="http://schemas.microsoft.com/office/drawing/2014/main" id="{895B2E77-9FED-496E-A1DD-2B84F69AFB79}"/>
                </a:ext>
              </a:extLst>
            </p:cNvPr>
            <p:cNvSpPr/>
            <p:nvPr/>
          </p:nvSpPr>
          <p:spPr>
            <a:xfrm>
              <a:off x="7504176" y="1661160"/>
              <a:ext cx="2426207" cy="237744"/>
            </a:xfrm>
            <a:prstGeom prst="rect">
              <a:avLst/>
            </a:prstGeom>
            <a:blipFill>
              <a:blip r:embed="rId14" cstate="print"/>
              <a:stretch>
                <a:fillRect/>
              </a:stretch>
            </a:blipFill>
          </p:spPr>
          <p:txBody>
            <a:bodyPr wrap="square" lIns="0" tIns="0" rIns="0" bIns="0" rtlCol="0"/>
            <a:lstStyle/>
            <a:p>
              <a:endParaRPr/>
            </a:p>
          </p:txBody>
        </p:sp>
        <p:sp>
          <p:nvSpPr>
            <p:cNvPr id="44" name="object 43">
              <a:extLst>
                <a:ext uri="{FF2B5EF4-FFF2-40B4-BE49-F238E27FC236}">
                  <a16:creationId xmlns:a16="http://schemas.microsoft.com/office/drawing/2014/main" id="{586D4979-DCB2-45B1-A701-9C10E0F66784}"/>
                </a:ext>
              </a:extLst>
            </p:cNvPr>
            <p:cNvSpPr/>
            <p:nvPr/>
          </p:nvSpPr>
          <p:spPr>
            <a:xfrm>
              <a:off x="7525512" y="1682496"/>
              <a:ext cx="2346959" cy="158496"/>
            </a:xfrm>
            <a:prstGeom prst="rect">
              <a:avLst/>
            </a:prstGeom>
            <a:solidFill>
              <a:schemeClr val="tx2">
                <a:lumMod val="75000"/>
              </a:schemeClr>
            </a:solidFill>
          </p:spPr>
          <p:txBody>
            <a:bodyPr wrap="square" lIns="0" tIns="0" rIns="0" bIns="0" rtlCol="0"/>
            <a:lstStyle/>
            <a:p>
              <a:endParaRPr/>
            </a:p>
          </p:txBody>
        </p:sp>
        <p:sp>
          <p:nvSpPr>
            <p:cNvPr id="45" name="object 44">
              <a:extLst>
                <a:ext uri="{FF2B5EF4-FFF2-40B4-BE49-F238E27FC236}">
                  <a16:creationId xmlns:a16="http://schemas.microsoft.com/office/drawing/2014/main" id="{F228D1B6-D95F-4512-9D64-4574409F553A}"/>
                </a:ext>
              </a:extLst>
            </p:cNvPr>
            <p:cNvSpPr/>
            <p:nvPr/>
          </p:nvSpPr>
          <p:spPr>
            <a:xfrm>
              <a:off x="7139940" y="1478280"/>
              <a:ext cx="1851659" cy="1143000"/>
            </a:xfrm>
            <a:prstGeom prst="rect">
              <a:avLst/>
            </a:prstGeom>
            <a:blipFill>
              <a:blip r:embed="rId4" cstate="print"/>
              <a:stretch>
                <a:fillRect/>
              </a:stretch>
            </a:blipFill>
          </p:spPr>
          <p:txBody>
            <a:bodyPr wrap="square" lIns="0" tIns="0" rIns="0" bIns="0" rtlCol="0"/>
            <a:lstStyle/>
            <a:p>
              <a:endParaRPr/>
            </a:p>
          </p:txBody>
        </p:sp>
        <p:sp>
          <p:nvSpPr>
            <p:cNvPr id="46" name="object 45">
              <a:extLst>
                <a:ext uri="{FF2B5EF4-FFF2-40B4-BE49-F238E27FC236}">
                  <a16:creationId xmlns:a16="http://schemas.microsoft.com/office/drawing/2014/main" id="{5B5A54A9-0351-4697-B644-B15ADCC47F1A}"/>
                </a:ext>
              </a:extLst>
            </p:cNvPr>
            <p:cNvSpPr/>
            <p:nvPr/>
          </p:nvSpPr>
          <p:spPr>
            <a:xfrm>
              <a:off x="7226808" y="1615440"/>
              <a:ext cx="1717548" cy="903731"/>
            </a:xfrm>
            <a:prstGeom prst="rect">
              <a:avLst/>
            </a:prstGeom>
            <a:blipFill>
              <a:blip r:embed="rId15" cstate="print"/>
              <a:stretch>
                <a:fillRect/>
              </a:stretch>
            </a:blipFill>
          </p:spPr>
          <p:txBody>
            <a:bodyPr wrap="square" lIns="0" tIns="0" rIns="0" bIns="0" rtlCol="0"/>
            <a:lstStyle/>
            <a:p>
              <a:endParaRPr/>
            </a:p>
          </p:txBody>
        </p:sp>
        <p:sp>
          <p:nvSpPr>
            <p:cNvPr id="47" name="object 46">
              <a:extLst>
                <a:ext uri="{FF2B5EF4-FFF2-40B4-BE49-F238E27FC236}">
                  <a16:creationId xmlns:a16="http://schemas.microsoft.com/office/drawing/2014/main" id="{C5B46FA9-4469-4C64-A3C9-C0AE5210FA18}"/>
                </a:ext>
              </a:extLst>
            </p:cNvPr>
            <p:cNvSpPr/>
            <p:nvPr/>
          </p:nvSpPr>
          <p:spPr>
            <a:xfrm>
              <a:off x="7161276" y="1499616"/>
              <a:ext cx="1772412" cy="1063752"/>
            </a:xfrm>
            <a:prstGeom prst="rect">
              <a:avLst/>
            </a:prstGeom>
            <a:solidFill>
              <a:schemeClr val="tx2">
                <a:lumMod val="75000"/>
              </a:schemeClr>
            </a:solidFill>
          </p:spPr>
          <p:txBody>
            <a:bodyPr wrap="square" lIns="0" tIns="0" rIns="0" bIns="0" rtlCol="0"/>
            <a:lstStyle/>
            <a:p>
              <a:endParaRPr/>
            </a:p>
          </p:txBody>
        </p:sp>
      </p:grpSp>
      <p:sp>
        <p:nvSpPr>
          <p:cNvPr id="48" name="object 47">
            <a:extLst>
              <a:ext uri="{FF2B5EF4-FFF2-40B4-BE49-F238E27FC236}">
                <a16:creationId xmlns:a16="http://schemas.microsoft.com/office/drawing/2014/main" id="{C8F5CE1D-BAFC-475C-8B69-6B618676E197}"/>
              </a:ext>
            </a:extLst>
          </p:cNvPr>
          <p:cNvSpPr txBox="1">
            <a:spLocks/>
          </p:cNvSpPr>
          <p:nvPr/>
        </p:nvSpPr>
        <p:spPr>
          <a:xfrm>
            <a:off x="7354061" y="1660905"/>
            <a:ext cx="1373505" cy="689932"/>
          </a:xfrm>
          <a:prstGeom prst="rect">
            <a:avLst/>
          </a:prstGeom>
        </p:spPr>
        <p:txBody>
          <a:bodyPr vert="horz" wrap="square" lIns="0" tIns="3556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marR="5080" algn="ctr">
              <a:lnSpc>
                <a:spcPts val="1650"/>
              </a:lnSpc>
              <a:spcBef>
                <a:spcPts val="280"/>
              </a:spcBef>
            </a:pPr>
            <a:r>
              <a:rPr lang="en-US" sz="1500" spc="-5">
                <a:solidFill>
                  <a:srgbClr val="FFFFFF"/>
                </a:solidFill>
                <a:latin typeface="Carlito"/>
                <a:cs typeface="Carlito"/>
              </a:rPr>
              <a:t>Filter </a:t>
            </a:r>
            <a:r>
              <a:rPr lang="en-US" sz="1500" spc="-10">
                <a:solidFill>
                  <a:srgbClr val="FFFFFF"/>
                </a:solidFill>
                <a:latin typeface="Carlito"/>
                <a:cs typeface="Carlito"/>
              </a:rPr>
              <a:t>data to</a:t>
            </a:r>
            <a:r>
              <a:rPr lang="en-US" sz="1500" spc="-204">
                <a:solidFill>
                  <a:srgbClr val="FFFFFF"/>
                </a:solidFill>
                <a:latin typeface="Carlito"/>
                <a:cs typeface="Carlito"/>
              </a:rPr>
              <a:t> </a:t>
            </a:r>
            <a:r>
              <a:rPr lang="en-US" sz="1500" spc="-5">
                <a:solidFill>
                  <a:srgbClr val="FFFFFF"/>
                </a:solidFill>
                <a:latin typeface="Carlito"/>
                <a:cs typeface="Carlito"/>
              </a:rPr>
              <a:t>only  </a:t>
            </a:r>
            <a:r>
              <a:rPr lang="en-US" sz="1500">
                <a:solidFill>
                  <a:srgbClr val="FFFFFF"/>
                </a:solidFill>
                <a:latin typeface="Carlito"/>
                <a:cs typeface="Carlito"/>
              </a:rPr>
              <a:t>include </a:t>
            </a:r>
            <a:r>
              <a:rPr lang="en-US" sz="1500" spc="-20">
                <a:solidFill>
                  <a:srgbClr val="FFFFFF"/>
                </a:solidFill>
                <a:latin typeface="Carlito"/>
                <a:cs typeface="Carlito"/>
              </a:rPr>
              <a:t>Falcon </a:t>
            </a:r>
            <a:r>
              <a:rPr lang="en-US" sz="1500">
                <a:solidFill>
                  <a:srgbClr val="FFFFFF"/>
                </a:solidFill>
                <a:latin typeface="Carlito"/>
                <a:cs typeface="Carlito"/>
              </a:rPr>
              <a:t>9  </a:t>
            </a:r>
            <a:br>
              <a:rPr lang="en-US" sz="1500">
                <a:solidFill>
                  <a:srgbClr val="FFFFFF"/>
                </a:solidFill>
                <a:latin typeface="Carlito"/>
                <a:cs typeface="Carlito"/>
              </a:rPr>
            </a:br>
            <a:r>
              <a:rPr lang="en-US" sz="1500">
                <a:solidFill>
                  <a:srgbClr val="FFFFFF"/>
                </a:solidFill>
                <a:latin typeface="Carlito"/>
                <a:cs typeface="Carlito"/>
              </a:rPr>
              <a:t>data</a:t>
            </a:r>
            <a:endParaRPr lang="en-US" sz="1500" dirty="0">
              <a:latin typeface="Carlito"/>
              <a:cs typeface="Carlito"/>
            </a:endParaRPr>
          </a:p>
        </p:txBody>
      </p:sp>
      <p:grpSp>
        <p:nvGrpSpPr>
          <p:cNvPr id="49" name="object 48">
            <a:extLst>
              <a:ext uri="{FF2B5EF4-FFF2-40B4-BE49-F238E27FC236}">
                <a16:creationId xmlns:a16="http://schemas.microsoft.com/office/drawing/2014/main" id="{FD94BF0A-5C03-4AE4-8745-78B9AC6F83B7}"/>
              </a:ext>
            </a:extLst>
          </p:cNvPr>
          <p:cNvGrpSpPr/>
          <p:nvPr/>
        </p:nvGrpSpPr>
        <p:grpSpPr>
          <a:xfrm>
            <a:off x="9496043" y="1478280"/>
            <a:ext cx="1894839" cy="1143000"/>
            <a:chOff x="9496043" y="1478280"/>
            <a:chExt cx="1894839" cy="1143000"/>
          </a:xfrm>
        </p:grpSpPr>
        <p:sp>
          <p:nvSpPr>
            <p:cNvPr id="50" name="object 49">
              <a:extLst>
                <a:ext uri="{FF2B5EF4-FFF2-40B4-BE49-F238E27FC236}">
                  <a16:creationId xmlns:a16="http://schemas.microsoft.com/office/drawing/2014/main" id="{4E420F86-BE78-4F46-BF49-3997DB96EF90}"/>
                </a:ext>
              </a:extLst>
            </p:cNvPr>
            <p:cNvSpPr/>
            <p:nvPr/>
          </p:nvSpPr>
          <p:spPr>
            <a:xfrm>
              <a:off x="9496043" y="1478280"/>
              <a:ext cx="1851659" cy="1143000"/>
            </a:xfrm>
            <a:prstGeom prst="rect">
              <a:avLst/>
            </a:prstGeom>
            <a:blipFill>
              <a:blip r:embed="rId4" cstate="print"/>
              <a:stretch>
                <a:fillRect/>
              </a:stretch>
            </a:blipFill>
          </p:spPr>
          <p:txBody>
            <a:bodyPr wrap="square" lIns="0" tIns="0" rIns="0" bIns="0" rtlCol="0"/>
            <a:lstStyle/>
            <a:p>
              <a:endParaRPr/>
            </a:p>
          </p:txBody>
        </p:sp>
        <p:sp>
          <p:nvSpPr>
            <p:cNvPr id="51" name="object 50">
              <a:extLst>
                <a:ext uri="{FF2B5EF4-FFF2-40B4-BE49-F238E27FC236}">
                  <a16:creationId xmlns:a16="http://schemas.microsoft.com/office/drawing/2014/main" id="{17E4DA93-61B8-490C-8C7F-8EEE46786EF3}"/>
                </a:ext>
              </a:extLst>
            </p:cNvPr>
            <p:cNvSpPr/>
            <p:nvPr/>
          </p:nvSpPr>
          <p:spPr>
            <a:xfrm>
              <a:off x="9497567" y="1615440"/>
              <a:ext cx="1892807" cy="903731"/>
            </a:xfrm>
            <a:prstGeom prst="rect">
              <a:avLst/>
            </a:prstGeom>
            <a:blipFill>
              <a:blip r:embed="rId16" cstate="print"/>
              <a:stretch>
                <a:fillRect/>
              </a:stretch>
            </a:blipFill>
          </p:spPr>
          <p:txBody>
            <a:bodyPr wrap="square" lIns="0" tIns="0" rIns="0" bIns="0" rtlCol="0"/>
            <a:lstStyle/>
            <a:p>
              <a:endParaRPr/>
            </a:p>
          </p:txBody>
        </p:sp>
        <p:sp>
          <p:nvSpPr>
            <p:cNvPr id="52" name="object 51">
              <a:extLst>
                <a:ext uri="{FF2B5EF4-FFF2-40B4-BE49-F238E27FC236}">
                  <a16:creationId xmlns:a16="http://schemas.microsoft.com/office/drawing/2014/main" id="{6BF9205F-642E-405B-A098-EEF7BFB84098}"/>
                </a:ext>
              </a:extLst>
            </p:cNvPr>
            <p:cNvSpPr/>
            <p:nvPr/>
          </p:nvSpPr>
          <p:spPr>
            <a:xfrm>
              <a:off x="9517379" y="1499616"/>
              <a:ext cx="1772412" cy="1063752"/>
            </a:xfrm>
            <a:prstGeom prst="rect">
              <a:avLst/>
            </a:prstGeom>
            <a:solidFill>
              <a:schemeClr val="tx2">
                <a:lumMod val="75000"/>
              </a:schemeClr>
            </a:solidFill>
          </p:spPr>
          <p:txBody>
            <a:bodyPr wrap="square" lIns="0" tIns="0" rIns="0" bIns="0" rtlCol="0"/>
            <a:lstStyle/>
            <a:p>
              <a:endParaRPr/>
            </a:p>
          </p:txBody>
        </p:sp>
      </p:grpSp>
      <p:sp>
        <p:nvSpPr>
          <p:cNvPr id="53" name="object 52">
            <a:extLst>
              <a:ext uri="{FF2B5EF4-FFF2-40B4-BE49-F238E27FC236}">
                <a16:creationId xmlns:a16="http://schemas.microsoft.com/office/drawing/2014/main" id="{17E8ED59-2F89-4276-AB4A-D5A24995FBE4}"/>
              </a:ext>
            </a:extLst>
          </p:cNvPr>
          <p:cNvSpPr txBox="1"/>
          <p:nvPr/>
        </p:nvSpPr>
        <p:spPr>
          <a:xfrm>
            <a:off x="9640316" y="1660905"/>
            <a:ext cx="1539240" cy="873572"/>
          </a:xfrm>
          <a:prstGeom prst="rect">
            <a:avLst/>
          </a:prstGeom>
        </p:spPr>
        <p:txBody>
          <a:bodyPr vert="horz" wrap="square" lIns="0" tIns="33020" rIns="0" bIns="0" rtlCol="0">
            <a:spAutoFit/>
          </a:bodyPr>
          <a:lstStyle/>
          <a:p>
            <a:pPr marL="12700" marR="5080" indent="-1270" algn="ctr">
              <a:lnSpc>
                <a:spcPct val="91000"/>
              </a:lnSpc>
              <a:spcBef>
                <a:spcPts val="260"/>
              </a:spcBef>
            </a:pPr>
            <a:r>
              <a:rPr lang="en-US" sz="1500" spc="-20" dirty="0">
                <a:solidFill>
                  <a:srgbClr val="FFFFFF"/>
                </a:solidFill>
                <a:latin typeface="Carlito"/>
                <a:cs typeface="Carlito"/>
              </a:rPr>
              <a:t>Replacement of</a:t>
            </a:r>
            <a:r>
              <a:rPr sz="1500" spc="-20" dirty="0">
                <a:solidFill>
                  <a:srgbClr val="FFFFFF"/>
                </a:solidFill>
                <a:latin typeface="Carlito"/>
                <a:cs typeface="Carlito"/>
              </a:rPr>
              <a:t> </a:t>
            </a:r>
            <a:r>
              <a:rPr sz="1500" spc="-5" dirty="0">
                <a:solidFill>
                  <a:srgbClr val="FFFFFF"/>
                </a:solidFill>
                <a:latin typeface="Carlito"/>
                <a:cs typeface="Carlito"/>
              </a:rPr>
              <a:t>missing  </a:t>
            </a:r>
            <a:r>
              <a:rPr sz="1500" spc="-20" dirty="0">
                <a:solidFill>
                  <a:srgbClr val="FFFFFF"/>
                </a:solidFill>
                <a:latin typeface="Carlito"/>
                <a:cs typeface="Carlito"/>
              </a:rPr>
              <a:t>PayloadMass</a:t>
            </a:r>
            <a:r>
              <a:rPr sz="1500" spc="-160" dirty="0">
                <a:solidFill>
                  <a:srgbClr val="FFFFFF"/>
                </a:solidFill>
                <a:latin typeface="Carlito"/>
                <a:cs typeface="Carlito"/>
              </a:rPr>
              <a:t> </a:t>
            </a:r>
            <a:r>
              <a:rPr sz="1500" spc="-5" dirty="0">
                <a:solidFill>
                  <a:srgbClr val="FFFFFF"/>
                </a:solidFill>
                <a:latin typeface="Carlito"/>
                <a:cs typeface="Carlito"/>
              </a:rPr>
              <a:t>values  with</a:t>
            </a:r>
            <a:r>
              <a:rPr sz="1500" spc="-35" dirty="0">
                <a:solidFill>
                  <a:srgbClr val="FFFFFF"/>
                </a:solidFill>
                <a:latin typeface="Carlito"/>
                <a:cs typeface="Carlito"/>
              </a:rPr>
              <a:t> </a:t>
            </a:r>
            <a:r>
              <a:rPr sz="1500" dirty="0">
                <a:solidFill>
                  <a:srgbClr val="FFFFFF"/>
                </a:solidFill>
                <a:latin typeface="Carlito"/>
                <a:cs typeface="Carlito"/>
              </a:rPr>
              <a:t>mean</a:t>
            </a:r>
            <a:endParaRPr sz="1500" dirty="0">
              <a:latin typeface="Carlito"/>
              <a:cs typeface="Carlito"/>
            </a:endParaRPr>
          </a:p>
        </p:txBody>
      </p:sp>
      <p:sp>
        <p:nvSpPr>
          <p:cNvPr id="54" name="TextBox 53">
            <a:extLst>
              <a:ext uri="{FF2B5EF4-FFF2-40B4-BE49-F238E27FC236}">
                <a16:creationId xmlns:a16="http://schemas.microsoft.com/office/drawing/2014/main" id="{474E51DB-5C22-4FC7-A1D3-03D0F29C94F8}"/>
              </a:ext>
            </a:extLst>
          </p:cNvPr>
          <p:cNvSpPr txBox="1"/>
          <p:nvPr/>
        </p:nvSpPr>
        <p:spPr>
          <a:xfrm>
            <a:off x="672846" y="2508128"/>
            <a:ext cx="3173602" cy="1754326"/>
          </a:xfrm>
          <a:prstGeom prst="rect">
            <a:avLst/>
          </a:prstGeom>
          <a:noFill/>
        </p:spPr>
        <p:txBody>
          <a:bodyPr wrap="square">
            <a:spAutoFit/>
          </a:bodyPr>
          <a:lstStyle/>
          <a:p>
            <a:r>
              <a:rPr lang="en-US" dirty="0">
                <a:solidFill>
                  <a:schemeClr val="accent5">
                    <a:lumMod val="75000"/>
                  </a:schemeClr>
                </a:solidFill>
              </a:rPr>
              <a:t>https://github.com/rvmohith/JayHawk/blob/main/10%20-%20Applied%20Data%20Science%20Capstone/Week1/jupyter-labs-spacex-data-collection-api.ipynb</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pSp>
        <p:nvGrpSpPr>
          <p:cNvPr id="7" name="object 6">
            <a:extLst>
              <a:ext uri="{FF2B5EF4-FFF2-40B4-BE49-F238E27FC236}">
                <a16:creationId xmlns:a16="http://schemas.microsoft.com/office/drawing/2014/main" id="{203F501B-ACC7-476D-AECF-E2DF3AFD8DAD}"/>
              </a:ext>
            </a:extLst>
          </p:cNvPr>
          <p:cNvGrpSpPr/>
          <p:nvPr/>
        </p:nvGrpSpPr>
        <p:grpSpPr>
          <a:xfrm>
            <a:off x="5111496" y="1395662"/>
            <a:ext cx="2580131" cy="1635686"/>
            <a:chOff x="5111496" y="713231"/>
            <a:chExt cx="2580131" cy="2318005"/>
          </a:xfrm>
          <a:solidFill>
            <a:schemeClr val="tx2">
              <a:lumMod val="60000"/>
              <a:lumOff val="40000"/>
            </a:schemeClr>
          </a:solidFill>
        </p:grpSpPr>
        <p:sp>
          <p:nvSpPr>
            <p:cNvPr id="8" name="object 7">
              <a:extLst>
                <a:ext uri="{FF2B5EF4-FFF2-40B4-BE49-F238E27FC236}">
                  <a16:creationId xmlns:a16="http://schemas.microsoft.com/office/drawing/2014/main" id="{5DAFBAAD-334F-4224-AFD7-15684D387290}"/>
                </a:ext>
              </a:extLst>
            </p:cNvPr>
            <p:cNvSpPr/>
            <p:nvPr/>
          </p:nvSpPr>
          <p:spPr>
            <a:xfrm>
              <a:off x="5506212" y="1098804"/>
              <a:ext cx="304800" cy="1932432"/>
            </a:xfrm>
            <a:prstGeom prst="rect">
              <a:avLst/>
            </a:prstGeom>
            <a:grpFill/>
          </p:spPr>
          <p:txBody>
            <a:bodyPr wrap="square" lIns="0" tIns="0" rIns="0" bIns="0" rtlCol="0"/>
            <a:lstStyle/>
            <a:p>
              <a:endParaRPr/>
            </a:p>
          </p:txBody>
        </p:sp>
        <p:sp>
          <p:nvSpPr>
            <p:cNvPr id="9" name="object 8">
              <a:extLst>
                <a:ext uri="{FF2B5EF4-FFF2-40B4-BE49-F238E27FC236}">
                  <a16:creationId xmlns:a16="http://schemas.microsoft.com/office/drawing/2014/main" id="{D9B6BCBF-34D3-4459-BC4E-A9FE9CE9CFE2}"/>
                </a:ext>
              </a:extLst>
            </p:cNvPr>
            <p:cNvSpPr/>
            <p:nvPr/>
          </p:nvSpPr>
          <p:spPr>
            <a:xfrm>
              <a:off x="5527548" y="1110995"/>
              <a:ext cx="225551" cy="1862327"/>
            </a:xfrm>
            <a:prstGeom prst="rect">
              <a:avLst/>
            </a:prstGeom>
            <a:grpFill/>
          </p:spPr>
          <p:txBody>
            <a:bodyPr wrap="square" lIns="0" tIns="0" rIns="0" bIns="0" rtlCol="0"/>
            <a:lstStyle/>
            <a:p>
              <a:endParaRPr/>
            </a:p>
          </p:txBody>
        </p:sp>
        <p:sp>
          <p:nvSpPr>
            <p:cNvPr id="10" name="object 9">
              <a:extLst>
                <a:ext uri="{FF2B5EF4-FFF2-40B4-BE49-F238E27FC236}">
                  <a16:creationId xmlns:a16="http://schemas.microsoft.com/office/drawing/2014/main" id="{6990287F-AAB4-4964-8E90-93169FFB7EEE}"/>
                </a:ext>
              </a:extLst>
            </p:cNvPr>
            <p:cNvSpPr/>
            <p:nvPr/>
          </p:nvSpPr>
          <p:spPr>
            <a:xfrm>
              <a:off x="5111496" y="713231"/>
              <a:ext cx="2580131" cy="1580388"/>
            </a:xfrm>
            <a:prstGeom prst="rect">
              <a:avLst/>
            </a:prstGeom>
            <a:grpFill/>
          </p:spPr>
          <p:txBody>
            <a:bodyPr wrap="square" lIns="0" tIns="0" rIns="0" bIns="0" rtlCol="0"/>
            <a:lstStyle/>
            <a:p>
              <a:endParaRPr/>
            </a:p>
          </p:txBody>
        </p:sp>
        <p:sp>
          <p:nvSpPr>
            <p:cNvPr id="12" name="object 10">
              <a:extLst>
                <a:ext uri="{FF2B5EF4-FFF2-40B4-BE49-F238E27FC236}">
                  <a16:creationId xmlns:a16="http://schemas.microsoft.com/office/drawing/2014/main" id="{27BB9059-4E16-43E9-9BBF-6A5B7CB16A94}"/>
                </a:ext>
              </a:extLst>
            </p:cNvPr>
            <p:cNvSpPr/>
            <p:nvPr/>
          </p:nvSpPr>
          <p:spPr>
            <a:xfrm>
              <a:off x="5134356" y="1037842"/>
              <a:ext cx="2442972" cy="981456"/>
            </a:xfrm>
            <a:prstGeom prst="rect">
              <a:avLst/>
            </a:prstGeom>
            <a:grpFill/>
          </p:spPr>
          <p:txBody>
            <a:bodyPr wrap="square" lIns="0" tIns="0" rIns="0" bIns="0" rtlCol="0"/>
            <a:lstStyle/>
            <a:p>
              <a:endParaRPr/>
            </a:p>
          </p:txBody>
        </p:sp>
        <p:sp>
          <p:nvSpPr>
            <p:cNvPr id="13" name="object 11">
              <a:extLst>
                <a:ext uri="{FF2B5EF4-FFF2-40B4-BE49-F238E27FC236}">
                  <a16:creationId xmlns:a16="http://schemas.microsoft.com/office/drawing/2014/main" id="{4B391E2B-E0AF-4833-B31B-BB38F3D2D553}"/>
                </a:ext>
              </a:extLst>
            </p:cNvPr>
            <p:cNvSpPr/>
            <p:nvPr/>
          </p:nvSpPr>
          <p:spPr>
            <a:xfrm>
              <a:off x="5132832" y="734567"/>
              <a:ext cx="2500884" cy="1501139"/>
            </a:xfrm>
            <a:prstGeom prst="rect">
              <a:avLst/>
            </a:prstGeom>
            <a:grpFill/>
          </p:spPr>
          <p:txBody>
            <a:bodyPr wrap="square" lIns="0" tIns="0" rIns="0" bIns="0" rtlCol="0"/>
            <a:lstStyle/>
            <a:p>
              <a:endParaRPr/>
            </a:p>
          </p:txBody>
        </p:sp>
      </p:grpSp>
      <p:sp>
        <p:nvSpPr>
          <p:cNvPr id="14" name="object 12">
            <a:extLst>
              <a:ext uri="{FF2B5EF4-FFF2-40B4-BE49-F238E27FC236}">
                <a16:creationId xmlns:a16="http://schemas.microsoft.com/office/drawing/2014/main" id="{683F5EAB-D9F4-4663-9604-5F566F0947F0}"/>
              </a:ext>
            </a:extLst>
          </p:cNvPr>
          <p:cNvSpPr txBox="1"/>
          <p:nvPr/>
        </p:nvSpPr>
        <p:spPr>
          <a:xfrm>
            <a:off x="5329084" y="1561592"/>
            <a:ext cx="2121535" cy="665480"/>
          </a:xfrm>
          <a:prstGeom prst="rect">
            <a:avLst/>
          </a:prstGeom>
          <a:solidFill>
            <a:schemeClr val="tx2">
              <a:lumMod val="60000"/>
              <a:lumOff val="40000"/>
            </a:schemeClr>
          </a:solidFill>
        </p:spPr>
        <p:txBody>
          <a:bodyPr vert="horz" wrap="square" lIns="0" tIns="12065" rIns="0" bIns="0" rtlCol="0">
            <a:spAutoFit/>
          </a:bodyPr>
          <a:lstStyle/>
          <a:p>
            <a:pPr algn="ctr">
              <a:lnSpc>
                <a:spcPts val="2520"/>
              </a:lnSpc>
              <a:spcBef>
                <a:spcPts val="95"/>
              </a:spcBef>
            </a:pPr>
            <a:r>
              <a:rPr sz="2200" spc="-25" dirty="0">
                <a:solidFill>
                  <a:srgbClr val="FFFFFF"/>
                </a:solidFill>
                <a:latin typeface="Carlito"/>
                <a:cs typeface="Carlito"/>
              </a:rPr>
              <a:t>Request</a:t>
            </a:r>
            <a:r>
              <a:rPr sz="2200" spc="-114" dirty="0">
                <a:solidFill>
                  <a:srgbClr val="FFFFFF"/>
                </a:solidFill>
                <a:latin typeface="Carlito"/>
                <a:cs typeface="Carlito"/>
              </a:rPr>
              <a:t> </a:t>
            </a:r>
            <a:r>
              <a:rPr sz="2200" spc="-5" dirty="0">
                <a:solidFill>
                  <a:srgbClr val="FFFFFF"/>
                </a:solidFill>
                <a:latin typeface="Carlito"/>
                <a:cs typeface="Carlito"/>
              </a:rPr>
              <a:t>Wikipedia</a:t>
            </a:r>
            <a:endParaRPr sz="2200" dirty="0">
              <a:latin typeface="Carlito"/>
              <a:cs typeface="Carlito"/>
            </a:endParaRPr>
          </a:p>
          <a:p>
            <a:pPr marL="13335" algn="ctr">
              <a:lnSpc>
                <a:spcPts val="2520"/>
              </a:lnSpc>
            </a:pPr>
            <a:r>
              <a:rPr sz="2200" spc="-25" dirty="0">
                <a:solidFill>
                  <a:srgbClr val="FFFFFF"/>
                </a:solidFill>
                <a:latin typeface="Carlito"/>
                <a:cs typeface="Carlito"/>
              </a:rPr>
              <a:t>html</a:t>
            </a:r>
            <a:endParaRPr sz="2200" dirty="0">
              <a:latin typeface="Carlito"/>
              <a:cs typeface="Carlito"/>
            </a:endParaRPr>
          </a:p>
        </p:txBody>
      </p:sp>
      <p:grpSp>
        <p:nvGrpSpPr>
          <p:cNvPr id="15" name="object 13">
            <a:extLst>
              <a:ext uri="{FF2B5EF4-FFF2-40B4-BE49-F238E27FC236}">
                <a16:creationId xmlns:a16="http://schemas.microsoft.com/office/drawing/2014/main" id="{651B6FB7-80C5-4B1E-9650-2193BF979E54}"/>
              </a:ext>
            </a:extLst>
          </p:cNvPr>
          <p:cNvGrpSpPr/>
          <p:nvPr/>
        </p:nvGrpSpPr>
        <p:grpSpPr>
          <a:xfrm>
            <a:off x="5111496" y="2589276"/>
            <a:ext cx="2580640" cy="2318385"/>
            <a:chOff x="5111496" y="2589276"/>
            <a:chExt cx="2580640" cy="2318385"/>
          </a:xfrm>
          <a:solidFill>
            <a:schemeClr val="tx2">
              <a:lumMod val="60000"/>
              <a:lumOff val="40000"/>
            </a:schemeClr>
          </a:solidFill>
        </p:grpSpPr>
        <p:sp>
          <p:nvSpPr>
            <p:cNvPr id="16" name="object 14">
              <a:extLst>
                <a:ext uri="{FF2B5EF4-FFF2-40B4-BE49-F238E27FC236}">
                  <a16:creationId xmlns:a16="http://schemas.microsoft.com/office/drawing/2014/main" id="{BF5203A3-A0EF-4965-8C84-929F899CFDC6}"/>
                </a:ext>
              </a:extLst>
            </p:cNvPr>
            <p:cNvSpPr/>
            <p:nvPr/>
          </p:nvSpPr>
          <p:spPr>
            <a:xfrm>
              <a:off x="5506212" y="2965704"/>
              <a:ext cx="304800" cy="1941576"/>
            </a:xfrm>
            <a:prstGeom prst="rect">
              <a:avLst/>
            </a:prstGeom>
            <a:grpFill/>
          </p:spPr>
          <p:txBody>
            <a:bodyPr wrap="square" lIns="0" tIns="0" rIns="0" bIns="0" rtlCol="0"/>
            <a:lstStyle/>
            <a:p>
              <a:endParaRPr/>
            </a:p>
          </p:txBody>
        </p:sp>
        <p:sp>
          <p:nvSpPr>
            <p:cNvPr id="17" name="object 15">
              <a:extLst>
                <a:ext uri="{FF2B5EF4-FFF2-40B4-BE49-F238E27FC236}">
                  <a16:creationId xmlns:a16="http://schemas.microsoft.com/office/drawing/2014/main" id="{74895E54-4EF8-40E9-8346-DD573B8CFA7D}"/>
                </a:ext>
              </a:extLst>
            </p:cNvPr>
            <p:cNvSpPr/>
            <p:nvPr/>
          </p:nvSpPr>
          <p:spPr>
            <a:xfrm>
              <a:off x="5527548" y="2987040"/>
              <a:ext cx="225551" cy="1862327"/>
            </a:xfrm>
            <a:prstGeom prst="rect">
              <a:avLst/>
            </a:prstGeom>
            <a:grpFill/>
          </p:spPr>
          <p:txBody>
            <a:bodyPr wrap="square" lIns="0" tIns="0" rIns="0" bIns="0" rtlCol="0"/>
            <a:lstStyle/>
            <a:p>
              <a:endParaRPr/>
            </a:p>
          </p:txBody>
        </p:sp>
        <p:sp>
          <p:nvSpPr>
            <p:cNvPr id="18" name="object 16">
              <a:extLst>
                <a:ext uri="{FF2B5EF4-FFF2-40B4-BE49-F238E27FC236}">
                  <a16:creationId xmlns:a16="http://schemas.microsoft.com/office/drawing/2014/main" id="{E8D23D64-5502-478F-8539-819D2B3B2B17}"/>
                </a:ext>
              </a:extLst>
            </p:cNvPr>
            <p:cNvSpPr/>
            <p:nvPr/>
          </p:nvSpPr>
          <p:spPr>
            <a:xfrm>
              <a:off x="5111496" y="2589276"/>
              <a:ext cx="2580131" cy="1580388"/>
            </a:xfrm>
            <a:prstGeom prst="rect">
              <a:avLst/>
            </a:prstGeom>
            <a:grpFill/>
          </p:spPr>
          <p:txBody>
            <a:bodyPr wrap="square" lIns="0" tIns="0" rIns="0" bIns="0" rtlCol="0"/>
            <a:lstStyle/>
            <a:p>
              <a:endParaRPr/>
            </a:p>
          </p:txBody>
        </p:sp>
        <p:sp>
          <p:nvSpPr>
            <p:cNvPr id="19" name="object 17">
              <a:extLst>
                <a:ext uri="{FF2B5EF4-FFF2-40B4-BE49-F238E27FC236}">
                  <a16:creationId xmlns:a16="http://schemas.microsoft.com/office/drawing/2014/main" id="{64E35539-A7E6-41E3-89BB-EEA040BC2A0D}"/>
                </a:ext>
              </a:extLst>
            </p:cNvPr>
            <p:cNvSpPr/>
            <p:nvPr/>
          </p:nvSpPr>
          <p:spPr>
            <a:xfrm>
              <a:off x="5334000" y="2913888"/>
              <a:ext cx="2135124" cy="981456"/>
            </a:xfrm>
            <a:prstGeom prst="rect">
              <a:avLst/>
            </a:prstGeom>
            <a:grpFill/>
          </p:spPr>
          <p:txBody>
            <a:bodyPr wrap="square" lIns="0" tIns="0" rIns="0" bIns="0" rtlCol="0"/>
            <a:lstStyle/>
            <a:p>
              <a:endParaRPr/>
            </a:p>
          </p:txBody>
        </p:sp>
        <p:sp>
          <p:nvSpPr>
            <p:cNvPr id="20" name="object 18">
              <a:extLst>
                <a:ext uri="{FF2B5EF4-FFF2-40B4-BE49-F238E27FC236}">
                  <a16:creationId xmlns:a16="http://schemas.microsoft.com/office/drawing/2014/main" id="{6BDCFCA6-84B9-4968-9DC8-87E70F84D8A7}"/>
                </a:ext>
              </a:extLst>
            </p:cNvPr>
            <p:cNvSpPr/>
            <p:nvPr/>
          </p:nvSpPr>
          <p:spPr>
            <a:xfrm>
              <a:off x="5132832" y="2610612"/>
              <a:ext cx="2500884" cy="1501139"/>
            </a:xfrm>
            <a:prstGeom prst="rect">
              <a:avLst/>
            </a:prstGeom>
            <a:grpFill/>
          </p:spPr>
          <p:txBody>
            <a:bodyPr wrap="square" lIns="0" tIns="0" rIns="0" bIns="0" rtlCol="0"/>
            <a:lstStyle/>
            <a:p>
              <a:endParaRPr/>
            </a:p>
          </p:txBody>
        </p:sp>
      </p:grpSp>
      <p:sp>
        <p:nvSpPr>
          <p:cNvPr id="21" name="object 19">
            <a:extLst>
              <a:ext uri="{FF2B5EF4-FFF2-40B4-BE49-F238E27FC236}">
                <a16:creationId xmlns:a16="http://schemas.microsoft.com/office/drawing/2014/main" id="{D44C7A90-F9CD-4AB9-BFF1-F0C6B849F124}"/>
              </a:ext>
            </a:extLst>
          </p:cNvPr>
          <p:cNvSpPr txBox="1"/>
          <p:nvPr/>
        </p:nvSpPr>
        <p:spPr>
          <a:xfrm>
            <a:off x="5514594" y="2980689"/>
            <a:ext cx="1709420" cy="665480"/>
          </a:xfrm>
          <a:prstGeom prst="rect">
            <a:avLst/>
          </a:prstGeom>
          <a:solidFill>
            <a:schemeClr val="tx2">
              <a:lumMod val="60000"/>
              <a:lumOff val="40000"/>
            </a:schemeClr>
          </a:solidFill>
        </p:spPr>
        <p:txBody>
          <a:bodyPr vert="horz" wrap="square" lIns="0" tIns="12065" rIns="0" bIns="0" rtlCol="0">
            <a:spAutoFit/>
          </a:bodyPr>
          <a:lstStyle/>
          <a:p>
            <a:pPr marL="73025">
              <a:lnSpc>
                <a:spcPts val="2520"/>
              </a:lnSpc>
              <a:spcBef>
                <a:spcPts val="95"/>
              </a:spcBef>
            </a:pPr>
            <a:r>
              <a:rPr sz="2200" spc="-15" dirty="0">
                <a:solidFill>
                  <a:srgbClr val="FFFFFF"/>
                </a:solidFill>
                <a:latin typeface="Carlito"/>
                <a:cs typeface="Carlito"/>
              </a:rPr>
              <a:t>BeautifulSoup</a:t>
            </a:r>
            <a:endParaRPr sz="2200">
              <a:latin typeface="Carlito"/>
              <a:cs typeface="Carlito"/>
            </a:endParaRPr>
          </a:p>
          <a:p>
            <a:pPr marL="12700">
              <a:lnSpc>
                <a:spcPts val="2520"/>
              </a:lnSpc>
            </a:pPr>
            <a:r>
              <a:rPr sz="2200" spc="-20" dirty="0">
                <a:solidFill>
                  <a:srgbClr val="FFFFFF"/>
                </a:solidFill>
                <a:latin typeface="Carlito"/>
                <a:cs typeface="Carlito"/>
              </a:rPr>
              <a:t>html5lib</a:t>
            </a:r>
            <a:r>
              <a:rPr sz="2200" spc="-105" dirty="0">
                <a:solidFill>
                  <a:srgbClr val="FFFFFF"/>
                </a:solidFill>
                <a:latin typeface="Carlito"/>
                <a:cs typeface="Carlito"/>
              </a:rPr>
              <a:t> </a:t>
            </a:r>
            <a:r>
              <a:rPr sz="2200" spc="-35" dirty="0">
                <a:solidFill>
                  <a:srgbClr val="FFFFFF"/>
                </a:solidFill>
                <a:latin typeface="Carlito"/>
                <a:cs typeface="Carlito"/>
              </a:rPr>
              <a:t>Parser</a:t>
            </a:r>
            <a:endParaRPr sz="2200">
              <a:latin typeface="Carlito"/>
              <a:cs typeface="Carlito"/>
            </a:endParaRPr>
          </a:p>
        </p:txBody>
      </p:sp>
      <p:grpSp>
        <p:nvGrpSpPr>
          <p:cNvPr id="22" name="object 20">
            <a:extLst>
              <a:ext uri="{FF2B5EF4-FFF2-40B4-BE49-F238E27FC236}">
                <a16:creationId xmlns:a16="http://schemas.microsoft.com/office/drawing/2014/main" id="{50D151D3-349A-47D8-81E3-BCBEA283CA64}"/>
              </a:ext>
            </a:extLst>
          </p:cNvPr>
          <p:cNvGrpSpPr/>
          <p:nvPr/>
        </p:nvGrpSpPr>
        <p:grpSpPr>
          <a:xfrm>
            <a:off x="5111496" y="4465320"/>
            <a:ext cx="3906520" cy="1580515"/>
            <a:chOff x="5111496" y="4465320"/>
            <a:chExt cx="3906520" cy="1580515"/>
          </a:xfrm>
          <a:solidFill>
            <a:schemeClr val="tx2">
              <a:lumMod val="60000"/>
              <a:lumOff val="40000"/>
            </a:schemeClr>
          </a:solidFill>
        </p:grpSpPr>
        <p:sp>
          <p:nvSpPr>
            <p:cNvPr id="23" name="object 21">
              <a:extLst>
                <a:ext uri="{FF2B5EF4-FFF2-40B4-BE49-F238E27FC236}">
                  <a16:creationId xmlns:a16="http://schemas.microsoft.com/office/drawing/2014/main" id="{FDDADA50-2E7D-4E91-BDC7-8EEC38AD1091}"/>
                </a:ext>
              </a:extLst>
            </p:cNvPr>
            <p:cNvSpPr/>
            <p:nvPr/>
          </p:nvSpPr>
          <p:spPr>
            <a:xfrm>
              <a:off x="5625084" y="4721352"/>
              <a:ext cx="3392423" cy="304800"/>
            </a:xfrm>
            <a:prstGeom prst="rect">
              <a:avLst/>
            </a:prstGeom>
            <a:grpFill/>
          </p:spPr>
          <p:txBody>
            <a:bodyPr wrap="square" lIns="0" tIns="0" rIns="0" bIns="0" rtlCol="0"/>
            <a:lstStyle/>
            <a:p>
              <a:endParaRPr/>
            </a:p>
          </p:txBody>
        </p:sp>
        <p:sp>
          <p:nvSpPr>
            <p:cNvPr id="24" name="object 22">
              <a:extLst>
                <a:ext uri="{FF2B5EF4-FFF2-40B4-BE49-F238E27FC236}">
                  <a16:creationId xmlns:a16="http://schemas.microsoft.com/office/drawing/2014/main" id="{5400FA5C-C434-4D6C-BF13-B912B9C21782}"/>
                </a:ext>
              </a:extLst>
            </p:cNvPr>
            <p:cNvSpPr/>
            <p:nvPr/>
          </p:nvSpPr>
          <p:spPr>
            <a:xfrm>
              <a:off x="5646420" y="4742688"/>
              <a:ext cx="3313176" cy="225551"/>
            </a:xfrm>
            <a:prstGeom prst="rect">
              <a:avLst/>
            </a:prstGeom>
            <a:grpFill/>
          </p:spPr>
          <p:txBody>
            <a:bodyPr wrap="square" lIns="0" tIns="0" rIns="0" bIns="0" rtlCol="0"/>
            <a:lstStyle/>
            <a:p>
              <a:endParaRPr/>
            </a:p>
          </p:txBody>
        </p:sp>
        <p:sp>
          <p:nvSpPr>
            <p:cNvPr id="25" name="object 23">
              <a:extLst>
                <a:ext uri="{FF2B5EF4-FFF2-40B4-BE49-F238E27FC236}">
                  <a16:creationId xmlns:a16="http://schemas.microsoft.com/office/drawing/2014/main" id="{59515B6D-0080-4689-AC1A-A1D177DB6372}"/>
                </a:ext>
              </a:extLst>
            </p:cNvPr>
            <p:cNvSpPr/>
            <p:nvPr/>
          </p:nvSpPr>
          <p:spPr>
            <a:xfrm>
              <a:off x="5111496" y="4465320"/>
              <a:ext cx="2580131" cy="1580388"/>
            </a:xfrm>
            <a:prstGeom prst="rect">
              <a:avLst/>
            </a:prstGeom>
            <a:grpFill/>
          </p:spPr>
          <p:txBody>
            <a:bodyPr wrap="square" lIns="0" tIns="0" rIns="0" bIns="0" rtlCol="0"/>
            <a:lstStyle/>
            <a:p>
              <a:endParaRPr/>
            </a:p>
          </p:txBody>
        </p:sp>
        <p:sp>
          <p:nvSpPr>
            <p:cNvPr id="26" name="object 24">
              <a:extLst>
                <a:ext uri="{FF2B5EF4-FFF2-40B4-BE49-F238E27FC236}">
                  <a16:creationId xmlns:a16="http://schemas.microsoft.com/office/drawing/2014/main" id="{A271B6DC-B975-4133-A146-7EEA1FB5444F}"/>
                </a:ext>
              </a:extLst>
            </p:cNvPr>
            <p:cNvSpPr/>
            <p:nvPr/>
          </p:nvSpPr>
          <p:spPr>
            <a:xfrm>
              <a:off x="5289804" y="4789932"/>
              <a:ext cx="2287524" cy="981456"/>
            </a:xfrm>
            <a:prstGeom prst="rect">
              <a:avLst/>
            </a:prstGeom>
            <a:grpFill/>
          </p:spPr>
          <p:txBody>
            <a:bodyPr wrap="square" lIns="0" tIns="0" rIns="0" bIns="0" rtlCol="0"/>
            <a:lstStyle/>
            <a:p>
              <a:endParaRPr/>
            </a:p>
          </p:txBody>
        </p:sp>
        <p:sp>
          <p:nvSpPr>
            <p:cNvPr id="27" name="object 25">
              <a:extLst>
                <a:ext uri="{FF2B5EF4-FFF2-40B4-BE49-F238E27FC236}">
                  <a16:creationId xmlns:a16="http://schemas.microsoft.com/office/drawing/2014/main" id="{19E88505-9C1F-4ADF-96FC-6570CD96037A}"/>
                </a:ext>
              </a:extLst>
            </p:cNvPr>
            <p:cNvSpPr/>
            <p:nvPr/>
          </p:nvSpPr>
          <p:spPr>
            <a:xfrm>
              <a:off x="5132832" y="4486656"/>
              <a:ext cx="2500884" cy="1501140"/>
            </a:xfrm>
            <a:prstGeom prst="rect">
              <a:avLst/>
            </a:prstGeom>
            <a:grpFill/>
          </p:spPr>
          <p:txBody>
            <a:bodyPr wrap="square" lIns="0" tIns="0" rIns="0" bIns="0" rtlCol="0"/>
            <a:lstStyle/>
            <a:p>
              <a:endParaRPr/>
            </a:p>
          </p:txBody>
        </p:sp>
      </p:grpSp>
      <p:sp>
        <p:nvSpPr>
          <p:cNvPr id="28" name="object 26">
            <a:extLst>
              <a:ext uri="{FF2B5EF4-FFF2-40B4-BE49-F238E27FC236}">
                <a16:creationId xmlns:a16="http://schemas.microsoft.com/office/drawing/2014/main" id="{19861EAB-DD15-4F00-BCE1-48A9747B4CF2}"/>
              </a:ext>
            </a:extLst>
          </p:cNvPr>
          <p:cNvSpPr txBox="1"/>
          <p:nvPr/>
        </p:nvSpPr>
        <p:spPr>
          <a:xfrm>
            <a:off x="5470016" y="4854321"/>
            <a:ext cx="1802130" cy="668655"/>
          </a:xfrm>
          <a:prstGeom prst="rect">
            <a:avLst/>
          </a:prstGeom>
          <a:solidFill>
            <a:schemeClr val="tx2">
              <a:lumMod val="60000"/>
              <a:lumOff val="40000"/>
            </a:schemeClr>
          </a:solidFill>
        </p:spPr>
        <p:txBody>
          <a:bodyPr vert="horz" wrap="square" lIns="0" tIns="44450" rIns="0" bIns="0" rtlCol="0">
            <a:spAutoFit/>
          </a:bodyPr>
          <a:lstStyle/>
          <a:p>
            <a:pPr marL="334010" marR="5080" indent="-321945">
              <a:lnSpc>
                <a:spcPts val="2430"/>
              </a:lnSpc>
              <a:spcBef>
                <a:spcPts val="350"/>
              </a:spcBef>
            </a:pPr>
            <a:r>
              <a:rPr sz="2200" spc="-15" dirty="0">
                <a:solidFill>
                  <a:srgbClr val="FFFFFF"/>
                </a:solidFill>
                <a:latin typeface="Carlito"/>
                <a:cs typeface="Carlito"/>
              </a:rPr>
              <a:t>Find </a:t>
            </a:r>
            <a:r>
              <a:rPr sz="2200" spc="-5" dirty="0">
                <a:solidFill>
                  <a:srgbClr val="FFFFFF"/>
                </a:solidFill>
                <a:latin typeface="Carlito"/>
                <a:cs typeface="Carlito"/>
              </a:rPr>
              <a:t>launch</a:t>
            </a:r>
            <a:r>
              <a:rPr sz="2200" spc="-145" dirty="0">
                <a:solidFill>
                  <a:srgbClr val="FFFFFF"/>
                </a:solidFill>
                <a:latin typeface="Carlito"/>
                <a:cs typeface="Carlito"/>
              </a:rPr>
              <a:t> </a:t>
            </a:r>
            <a:r>
              <a:rPr sz="2200" spc="-40" dirty="0">
                <a:solidFill>
                  <a:srgbClr val="FFFFFF"/>
                </a:solidFill>
                <a:latin typeface="Carlito"/>
                <a:cs typeface="Carlito"/>
              </a:rPr>
              <a:t>info  </a:t>
            </a:r>
            <a:r>
              <a:rPr sz="2200" spc="-25" dirty="0">
                <a:solidFill>
                  <a:srgbClr val="FFFFFF"/>
                </a:solidFill>
                <a:latin typeface="Carlito"/>
                <a:cs typeface="Carlito"/>
              </a:rPr>
              <a:t>html</a:t>
            </a:r>
            <a:r>
              <a:rPr sz="2200" spc="-70" dirty="0">
                <a:solidFill>
                  <a:srgbClr val="FFFFFF"/>
                </a:solidFill>
                <a:latin typeface="Carlito"/>
                <a:cs typeface="Carlito"/>
              </a:rPr>
              <a:t> </a:t>
            </a:r>
            <a:r>
              <a:rPr sz="2200" spc="-20" dirty="0">
                <a:solidFill>
                  <a:srgbClr val="FFFFFF"/>
                </a:solidFill>
                <a:latin typeface="Carlito"/>
                <a:cs typeface="Carlito"/>
              </a:rPr>
              <a:t>table</a:t>
            </a:r>
            <a:endParaRPr sz="2200">
              <a:latin typeface="Carlito"/>
              <a:cs typeface="Carlito"/>
            </a:endParaRPr>
          </a:p>
        </p:txBody>
      </p:sp>
      <p:grpSp>
        <p:nvGrpSpPr>
          <p:cNvPr id="29" name="object 27">
            <a:extLst>
              <a:ext uri="{FF2B5EF4-FFF2-40B4-BE49-F238E27FC236}">
                <a16:creationId xmlns:a16="http://schemas.microsoft.com/office/drawing/2014/main" id="{69A87003-EC1F-497E-9CDA-E035D9F1C7BA}"/>
              </a:ext>
            </a:extLst>
          </p:cNvPr>
          <p:cNvGrpSpPr/>
          <p:nvPr/>
        </p:nvGrpSpPr>
        <p:grpSpPr>
          <a:xfrm>
            <a:off x="8438388" y="2965705"/>
            <a:ext cx="2580131" cy="3001956"/>
            <a:chOff x="8438388" y="2965704"/>
            <a:chExt cx="2580640" cy="3080385"/>
          </a:xfrm>
          <a:solidFill>
            <a:schemeClr val="tx2">
              <a:lumMod val="60000"/>
              <a:lumOff val="40000"/>
            </a:schemeClr>
          </a:solidFill>
        </p:grpSpPr>
        <p:sp>
          <p:nvSpPr>
            <p:cNvPr id="30" name="object 28">
              <a:extLst>
                <a:ext uri="{FF2B5EF4-FFF2-40B4-BE49-F238E27FC236}">
                  <a16:creationId xmlns:a16="http://schemas.microsoft.com/office/drawing/2014/main" id="{EB94168D-AAD4-4945-9436-A0D8F5568E27}"/>
                </a:ext>
              </a:extLst>
            </p:cNvPr>
            <p:cNvSpPr/>
            <p:nvPr/>
          </p:nvSpPr>
          <p:spPr>
            <a:xfrm>
              <a:off x="8833104" y="2965704"/>
              <a:ext cx="304800" cy="1941576"/>
            </a:xfrm>
            <a:prstGeom prst="rect">
              <a:avLst/>
            </a:prstGeom>
            <a:grpFill/>
          </p:spPr>
          <p:txBody>
            <a:bodyPr wrap="square" lIns="0" tIns="0" rIns="0" bIns="0" rtlCol="0"/>
            <a:lstStyle/>
            <a:p>
              <a:endParaRPr/>
            </a:p>
          </p:txBody>
        </p:sp>
        <p:sp>
          <p:nvSpPr>
            <p:cNvPr id="31" name="object 29">
              <a:extLst>
                <a:ext uri="{FF2B5EF4-FFF2-40B4-BE49-F238E27FC236}">
                  <a16:creationId xmlns:a16="http://schemas.microsoft.com/office/drawing/2014/main" id="{506CA6A3-A987-496B-9B3B-BB2A8135EE40}"/>
                </a:ext>
              </a:extLst>
            </p:cNvPr>
            <p:cNvSpPr/>
            <p:nvPr/>
          </p:nvSpPr>
          <p:spPr>
            <a:xfrm>
              <a:off x="8854440" y="2987040"/>
              <a:ext cx="225551" cy="1862327"/>
            </a:xfrm>
            <a:prstGeom prst="rect">
              <a:avLst/>
            </a:prstGeom>
            <a:grpFill/>
          </p:spPr>
          <p:txBody>
            <a:bodyPr wrap="square" lIns="0" tIns="0" rIns="0" bIns="0" rtlCol="0"/>
            <a:lstStyle/>
            <a:p>
              <a:endParaRPr/>
            </a:p>
          </p:txBody>
        </p:sp>
        <p:sp>
          <p:nvSpPr>
            <p:cNvPr id="32" name="object 30">
              <a:extLst>
                <a:ext uri="{FF2B5EF4-FFF2-40B4-BE49-F238E27FC236}">
                  <a16:creationId xmlns:a16="http://schemas.microsoft.com/office/drawing/2014/main" id="{E9554217-67CF-4F51-8D78-8ABB23F22D80}"/>
                </a:ext>
              </a:extLst>
            </p:cNvPr>
            <p:cNvSpPr/>
            <p:nvPr/>
          </p:nvSpPr>
          <p:spPr>
            <a:xfrm>
              <a:off x="8438388" y="4465320"/>
              <a:ext cx="2580131" cy="1580388"/>
            </a:xfrm>
            <a:prstGeom prst="rect">
              <a:avLst/>
            </a:prstGeom>
            <a:grpFill/>
          </p:spPr>
          <p:txBody>
            <a:bodyPr wrap="square" lIns="0" tIns="0" rIns="0" bIns="0" rtlCol="0"/>
            <a:lstStyle/>
            <a:p>
              <a:endParaRPr/>
            </a:p>
          </p:txBody>
        </p:sp>
        <p:sp>
          <p:nvSpPr>
            <p:cNvPr id="33" name="object 31">
              <a:extLst>
                <a:ext uri="{FF2B5EF4-FFF2-40B4-BE49-F238E27FC236}">
                  <a16:creationId xmlns:a16="http://schemas.microsoft.com/office/drawing/2014/main" id="{21B7E502-20E7-4007-A518-91827953CD1C}"/>
                </a:ext>
              </a:extLst>
            </p:cNvPr>
            <p:cNvSpPr/>
            <p:nvPr/>
          </p:nvSpPr>
          <p:spPr>
            <a:xfrm>
              <a:off x="8546592" y="4943855"/>
              <a:ext cx="2363724" cy="673607"/>
            </a:xfrm>
            <a:prstGeom prst="rect">
              <a:avLst/>
            </a:prstGeom>
            <a:grpFill/>
          </p:spPr>
          <p:txBody>
            <a:bodyPr wrap="square" lIns="0" tIns="0" rIns="0" bIns="0" rtlCol="0"/>
            <a:lstStyle/>
            <a:p>
              <a:endParaRPr/>
            </a:p>
          </p:txBody>
        </p:sp>
        <p:sp>
          <p:nvSpPr>
            <p:cNvPr id="34" name="object 32">
              <a:extLst>
                <a:ext uri="{FF2B5EF4-FFF2-40B4-BE49-F238E27FC236}">
                  <a16:creationId xmlns:a16="http://schemas.microsoft.com/office/drawing/2014/main" id="{1E9391ED-0563-4FAE-AF34-40257F929CC8}"/>
                </a:ext>
              </a:extLst>
            </p:cNvPr>
            <p:cNvSpPr/>
            <p:nvPr/>
          </p:nvSpPr>
          <p:spPr>
            <a:xfrm>
              <a:off x="8459724" y="4486656"/>
              <a:ext cx="2500883" cy="1501140"/>
            </a:xfrm>
            <a:prstGeom prst="rect">
              <a:avLst/>
            </a:prstGeom>
            <a:grpFill/>
          </p:spPr>
          <p:txBody>
            <a:bodyPr wrap="square" lIns="0" tIns="0" rIns="0" bIns="0" rtlCol="0"/>
            <a:lstStyle/>
            <a:p>
              <a:endParaRPr/>
            </a:p>
          </p:txBody>
        </p:sp>
      </p:grpSp>
      <p:sp>
        <p:nvSpPr>
          <p:cNvPr id="35" name="object 33">
            <a:extLst>
              <a:ext uri="{FF2B5EF4-FFF2-40B4-BE49-F238E27FC236}">
                <a16:creationId xmlns:a16="http://schemas.microsoft.com/office/drawing/2014/main" id="{06145E4B-120F-4524-91C7-51061BB981E0}"/>
              </a:ext>
            </a:extLst>
          </p:cNvPr>
          <p:cNvSpPr txBox="1"/>
          <p:nvPr/>
        </p:nvSpPr>
        <p:spPr>
          <a:xfrm>
            <a:off x="8727440" y="5007990"/>
            <a:ext cx="1943735" cy="360680"/>
          </a:xfrm>
          <a:prstGeom prst="rect">
            <a:avLst/>
          </a:prstGeom>
          <a:solidFill>
            <a:schemeClr val="tx2">
              <a:lumMod val="60000"/>
              <a:lumOff val="40000"/>
            </a:schemeClr>
          </a:solidFill>
        </p:spPr>
        <p:txBody>
          <a:bodyPr vert="horz" wrap="square" lIns="0" tIns="12065" rIns="0" bIns="0" rtlCol="0">
            <a:spAutoFit/>
          </a:bodyPr>
          <a:lstStyle/>
          <a:p>
            <a:pPr marL="12700">
              <a:lnSpc>
                <a:spcPct val="100000"/>
              </a:lnSpc>
              <a:spcBef>
                <a:spcPts val="95"/>
              </a:spcBef>
            </a:pPr>
            <a:r>
              <a:rPr sz="2200" spc="-40" dirty="0">
                <a:solidFill>
                  <a:srgbClr val="FFFFFF"/>
                </a:solidFill>
                <a:latin typeface="Carlito"/>
                <a:cs typeface="Carlito"/>
              </a:rPr>
              <a:t>Create</a:t>
            </a:r>
            <a:r>
              <a:rPr sz="2200" spc="-70" dirty="0">
                <a:solidFill>
                  <a:srgbClr val="FFFFFF"/>
                </a:solidFill>
                <a:latin typeface="Carlito"/>
                <a:cs typeface="Carlito"/>
              </a:rPr>
              <a:t> </a:t>
            </a:r>
            <a:r>
              <a:rPr sz="2200" spc="-10" dirty="0">
                <a:solidFill>
                  <a:srgbClr val="FFFFFF"/>
                </a:solidFill>
                <a:latin typeface="Carlito"/>
                <a:cs typeface="Carlito"/>
              </a:rPr>
              <a:t>dictionary</a:t>
            </a:r>
            <a:endParaRPr sz="2200" dirty="0">
              <a:latin typeface="Carlito"/>
              <a:cs typeface="Carlito"/>
            </a:endParaRPr>
          </a:p>
        </p:txBody>
      </p:sp>
      <p:grpSp>
        <p:nvGrpSpPr>
          <p:cNvPr id="36" name="object 34">
            <a:extLst>
              <a:ext uri="{FF2B5EF4-FFF2-40B4-BE49-F238E27FC236}">
                <a16:creationId xmlns:a16="http://schemas.microsoft.com/office/drawing/2014/main" id="{DB96BFCE-4C87-41A4-997E-7F8D4F38BB5C}"/>
              </a:ext>
            </a:extLst>
          </p:cNvPr>
          <p:cNvGrpSpPr/>
          <p:nvPr/>
        </p:nvGrpSpPr>
        <p:grpSpPr>
          <a:xfrm>
            <a:off x="8438388" y="1354598"/>
            <a:ext cx="2580131" cy="2847070"/>
            <a:chOff x="8438388" y="1354598"/>
            <a:chExt cx="2580131" cy="2847070"/>
          </a:xfrm>
          <a:solidFill>
            <a:schemeClr val="tx2">
              <a:lumMod val="60000"/>
              <a:lumOff val="40000"/>
            </a:schemeClr>
          </a:solidFill>
        </p:grpSpPr>
        <p:sp>
          <p:nvSpPr>
            <p:cNvPr id="37" name="object 35">
              <a:extLst>
                <a:ext uri="{FF2B5EF4-FFF2-40B4-BE49-F238E27FC236}">
                  <a16:creationId xmlns:a16="http://schemas.microsoft.com/office/drawing/2014/main" id="{A5DE2AD4-BE2B-4706-AEAF-1926DB026902}"/>
                </a:ext>
              </a:extLst>
            </p:cNvPr>
            <p:cNvSpPr/>
            <p:nvPr/>
          </p:nvSpPr>
          <p:spPr>
            <a:xfrm>
              <a:off x="8833104" y="1354598"/>
              <a:ext cx="246761" cy="1676638"/>
            </a:xfrm>
            <a:prstGeom prst="rect">
              <a:avLst/>
            </a:prstGeom>
            <a:grpFill/>
          </p:spPr>
          <p:txBody>
            <a:bodyPr wrap="square" lIns="0" tIns="0" rIns="0" bIns="0" rtlCol="0"/>
            <a:lstStyle/>
            <a:p>
              <a:endParaRPr dirty="0"/>
            </a:p>
          </p:txBody>
        </p:sp>
        <p:sp>
          <p:nvSpPr>
            <p:cNvPr id="38" name="object 36">
              <a:extLst>
                <a:ext uri="{FF2B5EF4-FFF2-40B4-BE49-F238E27FC236}">
                  <a16:creationId xmlns:a16="http://schemas.microsoft.com/office/drawing/2014/main" id="{898B968D-AA9A-4390-A255-65FC2559DE4B}"/>
                </a:ext>
              </a:extLst>
            </p:cNvPr>
            <p:cNvSpPr/>
            <p:nvPr/>
          </p:nvSpPr>
          <p:spPr>
            <a:xfrm>
              <a:off x="8854440" y="1395662"/>
              <a:ext cx="163067" cy="1577661"/>
            </a:xfrm>
            <a:prstGeom prst="rect">
              <a:avLst/>
            </a:prstGeom>
            <a:grpFill/>
          </p:spPr>
          <p:txBody>
            <a:bodyPr wrap="square" lIns="0" tIns="0" rIns="0" bIns="0" rtlCol="0"/>
            <a:lstStyle/>
            <a:p>
              <a:endParaRPr/>
            </a:p>
          </p:txBody>
        </p:sp>
        <p:sp>
          <p:nvSpPr>
            <p:cNvPr id="39" name="object 37">
              <a:extLst>
                <a:ext uri="{FF2B5EF4-FFF2-40B4-BE49-F238E27FC236}">
                  <a16:creationId xmlns:a16="http://schemas.microsoft.com/office/drawing/2014/main" id="{4C98BC4B-8C04-4B83-B42D-16F8E0456412}"/>
                </a:ext>
              </a:extLst>
            </p:cNvPr>
            <p:cNvSpPr/>
            <p:nvPr/>
          </p:nvSpPr>
          <p:spPr>
            <a:xfrm>
              <a:off x="8438388" y="2589276"/>
              <a:ext cx="2580131" cy="1580388"/>
            </a:xfrm>
            <a:prstGeom prst="rect">
              <a:avLst/>
            </a:prstGeom>
            <a:grpFill/>
          </p:spPr>
          <p:txBody>
            <a:bodyPr wrap="square" lIns="0" tIns="0" rIns="0" bIns="0" rtlCol="0"/>
            <a:lstStyle/>
            <a:p>
              <a:endParaRPr/>
            </a:p>
          </p:txBody>
        </p:sp>
        <p:sp>
          <p:nvSpPr>
            <p:cNvPr id="40" name="object 38">
              <a:extLst>
                <a:ext uri="{FF2B5EF4-FFF2-40B4-BE49-F238E27FC236}">
                  <a16:creationId xmlns:a16="http://schemas.microsoft.com/office/drawing/2014/main" id="{BFEC500C-B720-4F19-B738-C068F2DE9EE5}"/>
                </a:ext>
              </a:extLst>
            </p:cNvPr>
            <p:cNvSpPr/>
            <p:nvPr/>
          </p:nvSpPr>
          <p:spPr>
            <a:xfrm>
              <a:off x="8659368" y="2606040"/>
              <a:ext cx="2203704" cy="1595628"/>
            </a:xfrm>
            <a:prstGeom prst="rect">
              <a:avLst/>
            </a:prstGeom>
            <a:grpFill/>
          </p:spPr>
          <p:txBody>
            <a:bodyPr wrap="square" lIns="0" tIns="0" rIns="0" bIns="0" rtlCol="0"/>
            <a:lstStyle/>
            <a:p>
              <a:endParaRPr/>
            </a:p>
          </p:txBody>
        </p:sp>
        <p:sp>
          <p:nvSpPr>
            <p:cNvPr id="41" name="object 39">
              <a:extLst>
                <a:ext uri="{FF2B5EF4-FFF2-40B4-BE49-F238E27FC236}">
                  <a16:creationId xmlns:a16="http://schemas.microsoft.com/office/drawing/2014/main" id="{4F8D80CE-F9D8-4330-BF7E-2209B2A25AA9}"/>
                </a:ext>
              </a:extLst>
            </p:cNvPr>
            <p:cNvSpPr/>
            <p:nvPr/>
          </p:nvSpPr>
          <p:spPr>
            <a:xfrm>
              <a:off x="8459724" y="2610612"/>
              <a:ext cx="2500883" cy="1501139"/>
            </a:xfrm>
            <a:prstGeom prst="rect">
              <a:avLst/>
            </a:prstGeom>
            <a:grpFill/>
          </p:spPr>
          <p:txBody>
            <a:bodyPr wrap="square" lIns="0" tIns="0" rIns="0" bIns="0" rtlCol="0"/>
            <a:lstStyle/>
            <a:p>
              <a:endParaRPr/>
            </a:p>
          </p:txBody>
        </p:sp>
      </p:grpSp>
      <p:sp>
        <p:nvSpPr>
          <p:cNvPr id="42" name="object 40">
            <a:extLst>
              <a:ext uri="{FF2B5EF4-FFF2-40B4-BE49-F238E27FC236}">
                <a16:creationId xmlns:a16="http://schemas.microsoft.com/office/drawing/2014/main" id="{2294F737-8930-4F65-9825-29D8E4345FB8}"/>
              </a:ext>
            </a:extLst>
          </p:cNvPr>
          <p:cNvSpPr txBox="1"/>
          <p:nvPr/>
        </p:nvSpPr>
        <p:spPr>
          <a:xfrm>
            <a:off x="8840216" y="2670810"/>
            <a:ext cx="1708150" cy="1282065"/>
          </a:xfrm>
          <a:prstGeom prst="rect">
            <a:avLst/>
          </a:prstGeom>
          <a:solidFill>
            <a:schemeClr val="tx2">
              <a:lumMod val="60000"/>
              <a:lumOff val="40000"/>
            </a:schemeClr>
          </a:solidFill>
        </p:spPr>
        <p:txBody>
          <a:bodyPr vert="horz" wrap="square" lIns="0" tIns="40005" rIns="0" bIns="0" rtlCol="0">
            <a:spAutoFit/>
          </a:bodyPr>
          <a:lstStyle/>
          <a:p>
            <a:pPr marL="12700" marR="5080" algn="ctr">
              <a:lnSpc>
                <a:spcPct val="91600"/>
              </a:lnSpc>
              <a:spcBef>
                <a:spcPts val="315"/>
              </a:spcBef>
            </a:pPr>
            <a:r>
              <a:rPr sz="2200" spc="-45" dirty="0">
                <a:solidFill>
                  <a:srgbClr val="FFFFFF"/>
                </a:solidFill>
                <a:latin typeface="Carlito"/>
                <a:cs typeface="Carlito"/>
              </a:rPr>
              <a:t>Iterate</a:t>
            </a:r>
            <a:r>
              <a:rPr sz="2200" spc="-135" dirty="0">
                <a:solidFill>
                  <a:srgbClr val="FFFFFF"/>
                </a:solidFill>
                <a:latin typeface="Carlito"/>
                <a:cs typeface="Carlito"/>
              </a:rPr>
              <a:t> </a:t>
            </a:r>
            <a:r>
              <a:rPr sz="2200" spc="-20" dirty="0">
                <a:solidFill>
                  <a:srgbClr val="FFFFFF"/>
                </a:solidFill>
                <a:latin typeface="Carlito"/>
                <a:cs typeface="Carlito"/>
              </a:rPr>
              <a:t>through  table </a:t>
            </a:r>
            <a:r>
              <a:rPr sz="2200" spc="-5" dirty="0">
                <a:solidFill>
                  <a:srgbClr val="FFFFFF"/>
                </a:solidFill>
                <a:latin typeface="Carlito"/>
                <a:cs typeface="Carlito"/>
              </a:rPr>
              <a:t>cells </a:t>
            </a:r>
            <a:r>
              <a:rPr sz="2200" spc="-30" dirty="0">
                <a:solidFill>
                  <a:srgbClr val="FFFFFF"/>
                </a:solidFill>
                <a:latin typeface="Carlito"/>
                <a:cs typeface="Carlito"/>
              </a:rPr>
              <a:t>to  extract </a:t>
            </a:r>
            <a:r>
              <a:rPr sz="2200" spc="-35" dirty="0">
                <a:solidFill>
                  <a:srgbClr val="FFFFFF"/>
                </a:solidFill>
                <a:latin typeface="Carlito"/>
                <a:cs typeface="Carlito"/>
              </a:rPr>
              <a:t>data </a:t>
            </a:r>
            <a:r>
              <a:rPr sz="2200" spc="-30" dirty="0">
                <a:solidFill>
                  <a:srgbClr val="FFFFFF"/>
                </a:solidFill>
                <a:latin typeface="Carlito"/>
                <a:cs typeface="Carlito"/>
              </a:rPr>
              <a:t>to  </a:t>
            </a:r>
            <a:r>
              <a:rPr sz="2200" spc="-10" dirty="0">
                <a:solidFill>
                  <a:srgbClr val="FFFFFF"/>
                </a:solidFill>
                <a:latin typeface="Carlito"/>
                <a:cs typeface="Carlito"/>
              </a:rPr>
              <a:t>dictionary</a:t>
            </a:r>
            <a:endParaRPr sz="2200">
              <a:latin typeface="Carlito"/>
              <a:cs typeface="Carlito"/>
            </a:endParaRPr>
          </a:p>
        </p:txBody>
      </p:sp>
      <p:grpSp>
        <p:nvGrpSpPr>
          <p:cNvPr id="43" name="object 41">
            <a:extLst>
              <a:ext uri="{FF2B5EF4-FFF2-40B4-BE49-F238E27FC236}">
                <a16:creationId xmlns:a16="http://schemas.microsoft.com/office/drawing/2014/main" id="{473E08E0-30C5-4B5F-B48E-4864B788586B}"/>
              </a:ext>
            </a:extLst>
          </p:cNvPr>
          <p:cNvGrpSpPr/>
          <p:nvPr/>
        </p:nvGrpSpPr>
        <p:grpSpPr>
          <a:xfrm>
            <a:off x="8285279" y="1322395"/>
            <a:ext cx="2733749" cy="971351"/>
            <a:chOff x="8438388" y="713231"/>
            <a:chExt cx="2580640" cy="1580515"/>
          </a:xfrm>
          <a:solidFill>
            <a:schemeClr val="tx2">
              <a:lumMod val="60000"/>
              <a:lumOff val="40000"/>
            </a:schemeClr>
          </a:solidFill>
        </p:grpSpPr>
        <p:sp>
          <p:nvSpPr>
            <p:cNvPr id="44" name="object 42">
              <a:extLst>
                <a:ext uri="{FF2B5EF4-FFF2-40B4-BE49-F238E27FC236}">
                  <a16:creationId xmlns:a16="http://schemas.microsoft.com/office/drawing/2014/main" id="{6E8DEEEF-AAE2-49DD-B5DA-2CFD422E2B2D}"/>
                </a:ext>
              </a:extLst>
            </p:cNvPr>
            <p:cNvSpPr/>
            <p:nvPr/>
          </p:nvSpPr>
          <p:spPr>
            <a:xfrm>
              <a:off x="8438388" y="713231"/>
              <a:ext cx="2580131" cy="1580388"/>
            </a:xfrm>
            <a:prstGeom prst="rect">
              <a:avLst/>
            </a:prstGeom>
            <a:grpFill/>
          </p:spPr>
          <p:txBody>
            <a:bodyPr wrap="square" lIns="0" tIns="0" rIns="0" bIns="0" rtlCol="0"/>
            <a:lstStyle/>
            <a:p>
              <a:endParaRPr/>
            </a:p>
          </p:txBody>
        </p:sp>
        <p:sp>
          <p:nvSpPr>
            <p:cNvPr id="45" name="object 43">
              <a:extLst>
                <a:ext uri="{FF2B5EF4-FFF2-40B4-BE49-F238E27FC236}">
                  <a16:creationId xmlns:a16="http://schemas.microsoft.com/office/drawing/2014/main" id="{8FDD759F-884A-4DE7-BB1A-FCE2B57B48D2}"/>
                </a:ext>
              </a:extLst>
            </p:cNvPr>
            <p:cNvSpPr/>
            <p:nvPr/>
          </p:nvSpPr>
          <p:spPr>
            <a:xfrm>
              <a:off x="8525256" y="1037843"/>
              <a:ext cx="2468879" cy="981455"/>
            </a:xfrm>
            <a:prstGeom prst="rect">
              <a:avLst/>
            </a:prstGeom>
            <a:grpFill/>
          </p:spPr>
          <p:txBody>
            <a:bodyPr wrap="square" lIns="0" tIns="0" rIns="0" bIns="0" rtlCol="0"/>
            <a:lstStyle/>
            <a:p>
              <a:endParaRPr/>
            </a:p>
          </p:txBody>
        </p:sp>
        <p:sp>
          <p:nvSpPr>
            <p:cNvPr id="46" name="object 44">
              <a:extLst>
                <a:ext uri="{FF2B5EF4-FFF2-40B4-BE49-F238E27FC236}">
                  <a16:creationId xmlns:a16="http://schemas.microsoft.com/office/drawing/2014/main" id="{2B9FC98F-51DD-4EFA-8AB1-28DCDDB04CC2}"/>
                </a:ext>
              </a:extLst>
            </p:cNvPr>
            <p:cNvSpPr/>
            <p:nvPr/>
          </p:nvSpPr>
          <p:spPr>
            <a:xfrm>
              <a:off x="8459724" y="734567"/>
              <a:ext cx="2500883" cy="1501139"/>
            </a:xfrm>
            <a:prstGeom prst="rect">
              <a:avLst/>
            </a:prstGeom>
            <a:grpFill/>
          </p:spPr>
          <p:txBody>
            <a:bodyPr wrap="square" lIns="0" tIns="0" rIns="0" bIns="0" rtlCol="0"/>
            <a:lstStyle/>
            <a:p>
              <a:endParaRPr/>
            </a:p>
          </p:txBody>
        </p:sp>
      </p:grpSp>
      <p:sp>
        <p:nvSpPr>
          <p:cNvPr id="47" name="object 45">
            <a:extLst>
              <a:ext uri="{FF2B5EF4-FFF2-40B4-BE49-F238E27FC236}">
                <a16:creationId xmlns:a16="http://schemas.microsoft.com/office/drawing/2014/main" id="{F5036644-0AAF-4206-A9A9-13ADF457C043}"/>
              </a:ext>
            </a:extLst>
          </p:cNvPr>
          <p:cNvSpPr txBox="1"/>
          <p:nvPr/>
        </p:nvSpPr>
        <p:spPr>
          <a:xfrm>
            <a:off x="8718362" y="1395662"/>
            <a:ext cx="1983105" cy="668020"/>
          </a:xfrm>
          <a:prstGeom prst="rect">
            <a:avLst/>
          </a:prstGeom>
          <a:solidFill>
            <a:schemeClr val="tx2">
              <a:lumMod val="60000"/>
              <a:lumOff val="40000"/>
            </a:schemeClr>
          </a:solidFill>
        </p:spPr>
        <p:txBody>
          <a:bodyPr vert="horz" wrap="square" lIns="0" tIns="45719" rIns="0" bIns="0" rtlCol="0">
            <a:spAutoFit/>
          </a:bodyPr>
          <a:lstStyle/>
          <a:p>
            <a:pPr marL="384175" marR="5080" indent="-372110">
              <a:lnSpc>
                <a:spcPts val="2420"/>
              </a:lnSpc>
              <a:spcBef>
                <a:spcPts val="359"/>
              </a:spcBef>
            </a:pPr>
            <a:r>
              <a:rPr sz="2200" spc="-20" dirty="0">
                <a:solidFill>
                  <a:srgbClr val="FFFFFF"/>
                </a:solidFill>
                <a:latin typeface="Carlito"/>
                <a:cs typeface="Carlito"/>
              </a:rPr>
              <a:t>Cast </a:t>
            </a:r>
            <a:r>
              <a:rPr sz="2200" spc="-5" dirty="0">
                <a:solidFill>
                  <a:srgbClr val="FFFFFF"/>
                </a:solidFill>
                <a:latin typeface="Carlito"/>
                <a:cs typeface="Carlito"/>
              </a:rPr>
              <a:t>dictionary</a:t>
            </a:r>
            <a:r>
              <a:rPr sz="2200" spc="-135" dirty="0">
                <a:solidFill>
                  <a:srgbClr val="FFFFFF"/>
                </a:solidFill>
                <a:latin typeface="Carlito"/>
                <a:cs typeface="Carlito"/>
              </a:rPr>
              <a:t> </a:t>
            </a:r>
            <a:r>
              <a:rPr sz="2200" spc="-60" dirty="0">
                <a:solidFill>
                  <a:srgbClr val="FFFFFF"/>
                </a:solidFill>
                <a:latin typeface="Carlito"/>
                <a:cs typeface="Carlito"/>
              </a:rPr>
              <a:t>to  </a:t>
            </a:r>
            <a:r>
              <a:rPr sz="2200" spc="-30" dirty="0">
                <a:solidFill>
                  <a:srgbClr val="FFFFFF"/>
                </a:solidFill>
                <a:latin typeface="Carlito"/>
                <a:cs typeface="Carlito"/>
              </a:rPr>
              <a:t>DataFrame</a:t>
            </a:r>
            <a:endParaRPr sz="2200" dirty="0">
              <a:latin typeface="Carlito"/>
              <a:cs typeface="Carlito"/>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151</TotalTime>
  <Words>2391</Words>
  <Application>Microsoft Office PowerPoint</Application>
  <PresentationFormat>Widescreen</PresentationFormat>
  <Paragraphs>240</Paragraphs>
  <Slides>43</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Abadi</vt:lpstr>
      <vt:lpstr>Arial</vt:lpstr>
      <vt:lpstr>Calibri</vt:lpstr>
      <vt:lpstr>Calibri Light</vt:lpstr>
      <vt:lpstr>Carlito</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Ravi, Venkat Mohith</cp:lastModifiedBy>
  <cp:revision>205</cp:revision>
  <dcterms:created xsi:type="dcterms:W3CDTF">2021-04-29T18:58:34Z</dcterms:created>
  <dcterms:modified xsi:type="dcterms:W3CDTF">2023-04-09T01:31:56Z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